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="" xmlns:p15="http://schemas.microsoft.com/office/powerpoint/2012/main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D33CE-22CC-4796-ACE0-76102D590377}" v="77" dt="2019-09-02T06:38:07.381"/>
    <p1510:client id="{B1B6EB8B-A4E6-4CAB-A84A-F94B85E855D5}" v="85" dt="2019-09-02T20:18:58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73566-51A0-4595-942D-1EA6B146754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47D702C-AC3F-461E-842B-367BF7D33CF1}">
      <dgm:prSet/>
      <dgm:spPr/>
      <dgm:t>
        <a:bodyPr/>
        <a:lstStyle/>
        <a:p>
          <a:r>
            <a:rPr lang="hr-HR" dirty="0"/>
            <a:t>Povijest je znanost koja otkriva, proučava i objašnjava prošlost čovjeka od njegova postanka do danas.</a:t>
          </a:r>
          <a:endParaRPr lang="en-US" dirty="0"/>
        </a:p>
      </dgm:t>
    </dgm:pt>
    <dgm:pt modelId="{7CF5B628-0961-4F9F-941A-E6BA6E872F68}" type="parTrans" cxnId="{5B86EEFB-074B-4540-87AC-4357B2B74032}">
      <dgm:prSet/>
      <dgm:spPr/>
      <dgm:t>
        <a:bodyPr/>
        <a:lstStyle/>
        <a:p>
          <a:endParaRPr lang="en-US"/>
        </a:p>
      </dgm:t>
    </dgm:pt>
    <dgm:pt modelId="{F11D69A7-1212-49BC-AB7C-A3F687E0A48A}" type="sibTrans" cxnId="{5B86EEFB-074B-4540-87AC-4357B2B74032}">
      <dgm:prSet/>
      <dgm:spPr/>
      <dgm:t>
        <a:bodyPr/>
        <a:lstStyle/>
        <a:p>
          <a:endParaRPr lang="en-US"/>
        </a:p>
      </dgm:t>
    </dgm:pt>
    <dgm:pt modelId="{40FD9C8E-F70F-44FA-A164-6876DCDEACC4}">
      <dgm:prSet/>
      <dgm:spPr/>
      <dgm:t>
        <a:bodyPr/>
        <a:lstStyle/>
        <a:p>
          <a:r>
            <a:rPr lang="hr-HR" dirty="0"/>
            <a:t>Svaki povijesni događaj ima svoje uzroke, povod, tijek i posljedice</a:t>
          </a:r>
          <a:r>
            <a:rPr lang="en-US" dirty="0"/>
            <a:t>.</a:t>
          </a:r>
        </a:p>
      </dgm:t>
    </dgm:pt>
    <dgm:pt modelId="{CE666CD8-F30C-4489-9CCD-6F0B58C91D8A}" type="parTrans" cxnId="{75960540-8943-4448-AB65-5F970D255242}">
      <dgm:prSet/>
      <dgm:spPr/>
      <dgm:t>
        <a:bodyPr/>
        <a:lstStyle/>
        <a:p>
          <a:endParaRPr lang="en-US"/>
        </a:p>
      </dgm:t>
    </dgm:pt>
    <dgm:pt modelId="{0AF386CD-D8C8-4E34-9B59-673DE87C4D88}" type="sibTrans" cxnId="{75960540-8943-4448-AB65-5F970D255242}">
      <dgm:prSet/>
      <dgm:spPr/>
      <dgm:t>
        <a:bodyPr/>
        <a:lstStyle/>
        <a:p>
          <a:endParaRPr lang="en-US"/>
        </a:p>
      </dgm:t>
    </dgm:pt>
    <dgm:pt modelId="{ED2F3DEE-48F1-4283-9500-DB161FF00AB9}" type="pres">
      <dgm:prSet presAssocID="{14573566-51A0-4595-942D-1EA6B146754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B9CEF22-6F25-4DE8-9071-1750FD17F752}" type="pres">
      <dgm:prSet presAssocID="{447D702C-AC3F-461E-842B-367BF7D33CF1}" presName="thickLine" presStyleLbl="alignNode1" presStyleIdx="0" presStyleCnt="2"/>
      <dgm:spPr/>
    </dgm:pt>
    <dgm:pt modelId="{CDAC989B-7529-4EC4-99E9-1C5296CF2002}" type="pres">
      <dgm:prSet presAssocID="{447D702C-AC3F-461E-842B-367BF7D33CF1}" presName="horz1" presStyleCnt="0"/>
      <dgm:spPr/>
    </dgm:pt>
    <dgm:pt modelId="{11A983D1-9A41-4382-9E03-DEC4AB5A8893}" type="pres">
      <dgm:prSet presAssocID="{447D702C-AC3F-461E-842B-367BF7D33CF1}" presName="tx1" presStyleLbl="revTx" presStyleIdx="0" presStyleCnt="2"/>
      <dgm:spPr/>
      <dgm:t>
        <a:bodyPr/>
        <a:lstStyle/>
        <a:p>
          <a:endParaRPr lang="hr-HR"/>
        </a:p>
      </dgm:t>
    </dgm:pt>
    <dgm:pt modelId="{A4F4B1A0-869B-4DDF-93A9-06F3182CF5A3}" type="pres">
      <dgm:prSet presAssocID="{447D702C-AC3F-461E-842B-367BF7D33CF1}" presName="vert1" presStyleCnt="0"/>
      <dgm:spPr/>
    </dgm:pt>
    <dgm:pt modelId="{FC04292C-4D3B-4C60-957C-2A81689041E0}" type="pres">
      <dgm:prSet presAssocID="{40FD9C8E-F70F-44FA-A164-6876DCDEACC4}" presName="thickLine" presStyleLbl="alignNode1" presStyleIdx="1" presStyleCnt="2"/>
      <dgm:spPr/>
    </dgm:pt>
    <dgm:pt modelId="{3A469666-CF8F-483F-A233-3FD30B99005E}" type="pres">
      <dgm:prSet presAssocID="{40FD9C8E-F70F-44FA-A164-6876DCDEACC4}" presName="horz1" presStyleCnt="0"/>
      <dgm:spPr/>
    </dgm:pt>
    <dgm:pt modelId="{ACE2B891-ABF2-448D-A72D-08094D124B48}" type="pres">
      <dgm:prSet presAssocID="{40FD9C8E-F70F-44FA-A164-6876DCDEACC4}" presName="tx1" presStyleLbl="revTx" presStyleIdx="1" presStyleCnt="2"/>
      <dgm:spPr/>
      <dgm:t>
        <a:bodyPr/>
        <a:lstStyle/>
        <a:p>
          <a:endParaRPr lang="hr-HR"/>
        </a:p>
      </dgm:t>
    </dgm:pt>
    <dgm:pt modelId="{10EE36DF-24BB-4055-9120-7A9BE107B8F2}" type="pres">
      <dgm:prSet presAssocID="{40FD9C8E-F70F-44FA-A164-6876DCDEACC4}" presName="vert1" presStyleCnt="0"/>
      <dgm:spPr/>
    </dgm:pt>
  </dgm:ptLst>
  <dgm:cxnLst>
    <dgm:cxn modelId="{966F650A-98D4-4D57-8356-EA89E31C8171}" type="presOf" srcId="{447D702C-AC3F-461E-842B-367BF7D33CF1}" destId="{11A983D1-9A41-4382-9E03-DEC4AB5A8893}" srcOrd="0" destOrd="0" presId="urn:microsoft.com/office/officeart/2008/layout/LinedList"/>
    <dgm:cxn modelId="{8E1DE30D-C853-4E13-BD90-4C0E2674DBF1}" type="presOf" srcId="{14573566-51A0-4595-942D-1EA6B1467546}" destId="{ED2F3DEE-48F1-4283-9500-DB161FF00AB9}" srcOrd="0" destOrd="0" presId="urn:microsoft.com/office/officeart/2008/layout/LinedList"/>
    <dgm:cxn modelId="{5B86EEFB-074B-4540-87AC-4357B2B74032}" srcId="{14573566-51A0-4595-942D-1EA6B1467546}" destId="{447D702C-AC3F-461E-842B-367BF7D33CF1}" srcOrd="0" destOrd="0" parTransId="{7CF5B628-0961-4F9F-941A-E6BA6E872F68}" sibTransId="{F11D69A7-1212-49BC-AB7C-A3F687E0A48A}"/>
    <dgm:cxn modelId="{DF2519CE-4D91-4EA9-819F-E36DA37B9329}" type="presOf" srcId="{40FD9C8E-F70F-44FA-A164-6876DCDEACC4}" destId="{ACE2B891-ABF2-448D-A72D-08094D124B48}" srcOrd="0" destOrd="0" presId="urn:microsoft.com/office/officeart/2008/layout/LinedList"/>
    <dgm:cxn modelId="{75960540-8943-4448-AB65-5F970D255242}" srcId="{14573566-51A0-4595-942D-1EA6B1467546}" destId="{40FD9C8E-F70F-44FA-A164-6876DCDEACC4}" srcOrd="1" destOrd="0" parTransId="{CE666CD8-F30C-4489-9CCD-6F0B58C91D8A}" sibTransId="{0AF386CD-D8C8-4E34-9B59-673DE87C4D88}"/>
    <dgm:cxn modelId="{8AFC3CE5-56C2-4049-8480-B11225755254}" type="presParOf" srcId="{ED2F3DEE-48F1-4283-9500-DB161FF00AB9}" destId="{1B9CEF22-6F25-4DE8-9071-1750FD17F752}" srcOrd="0" destOrd="0" presId="urn:microsoft.com/office/officeart/2008/layout/LinedList"/>
    <dgm:cxn modelId="{E1FAECB5-3A8A-415B-A98C-B7A387F92DAC}" type="presParOf" srcId="{ED2F3DEE-48F1-4283-9500-DB161FF00AB9}" destId="{CDAC989B-7529-4EC4-99E9-1C5296CF2002}" srcOrd="1" destOrd="0" presId="urn:microsoft.com/office/officeart/2008/layout/LinedList"/>
    <dgm:cxn modelId="{230D8C1E-E7D6-42A5-915E-C7A2C225C9F3}" type="presParOf" srcId="{CDAC989B-7529-4EC4-99E9-1C5296CF2002}" destId="{11A983D1-9A41-4382-9E03-DEC4AB5A8893}" srcOrd="0" destOrd="0" presId="urn:microsoft.com/office/officeart/2008/layout/LinedList"/>
    <dgm:cxn modelId="{F1C7C3BF-CC9A-46AE-992F-DDFADCFF2D0B}" type="presParOf" srcId="{CDAC989B-7529-4EC4-99E9-1C5296CF2002}" destId="{A4F4B1A0-869B-4DDF-93A9-06F3182CF5A3}" srcOrd="1" destOrd="0" presId="urn:microsoft.com/office/officeart/2008/layout/LinedList"/>
    <dgm:cxn modelId="{DA0B1F93-8139-4460-BCC2-F9EFBA0D6FC7}" type="presParOf" srcId="{ED2F3DEE-48F1-4283-9500-DB161FF00AB9}" destId="{FC04292C-4D3B-4C60-957C-2A81689041E0}" srcOrd="2" destOrd="0" presId="urn:microsoft.com/office/officeart/2008/layout/LinedList"/>
    <dgm:cxn modelId="{86F16A86-77D2-431C-B6F9-A65B7A344FCD}" type="presParOf" srcId="{ED2F3DEE-48F1-4283-9500-DB161FF00AB9}" destId="{3A469666-CF8F-483F-A233-3FD30B99005E}" srcOrd="3" destOrd="0" presId="urn:microsoft.com/office/officeart/2008/layout/LinedList"/>
    <dgm:cxn modelId="{978E1038-F75E-4F8B-850E-CEA6F948109C}" type="presParOf" srcId="{3A469666-CF8F-483F-A233-3FD30B99005E}" destId="{ACE2B891-ABF2-448D-A72D-08094D124B48}" srcOrd="0" destOrd="0" presId="urn:microsoft.com/office/officeart/2008/layout/LinedList"/>
    <dgm:cxn modelId="{289EF6EE-A9C6-4371-8086-7405033B4300}" type="presParOf" srcId="{3A469666-CF8F-483F-A233-3FD30B99005E}" destId="{10EE36DF-24BB-4055-9120-7A9BE107B8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D1510-A55C-49D1-AED2-76C7753864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E96686-5331-438D-BA71-608A141EBFB9}">
      <dgm:prSet custT="1"/>
      <dgm:spPr/>
      <dgm:t>
        <a:bodyPr/>
        <a:lstStyle/>
        <a:p>
          <a:r>
            <a:rPr lang="hr-HR" sz="2400" b="1" dirty="0"/>
            <a:t>Uzroci</a:t>
          </a:r>
          <a:r>
            <a:rPr lang="hr-HR" sz="2400" dirty="0"/>
            <a:t> su događaji koji su prethodili nekom povijesnom događaju</a:t>
          </a:r>
          <a:r>
            <a:rPr lang="en-US" sz="2400" dirty="0"/>
            <a:t>.</a:t>
          </a:r>
        </a:p>
      </dgm:t>
    </dgm:pt>
    <dgm:pt modelId="{AB4E234A-7C75-4531-8D02-4CED0EFCDCA2}" type="parTrans" cxnId="{BA70593E-D528-4849-882B-4396F014AE3B}">
      <dgm:prSet/>
      <dgm:spPr/>
      <dgm:t>
        <a:bodyPr/>
        <a:lstStyle/>
        <a:p>
          <a:endParaRPr lang="en-US"/>
        </a:p>
      </dgm:t>
    </dgm:pt>
    <dgm:pt modelId="{624236F5-87DB-41C4-BD84-3E96EE6ADC04}" type="sibTrans" cxnId="{BA70593E-D528-4849-882B-4396F014AE3B}">
      <dgm:prSet/>
      <dgm:spPr/>
      <dgm:t>
        <a:bodyPr/>
        <a:lstStyle/>
        <a:p>
          <a:endParaRPr lang="en-US"/>
        </a:p>
      </dgm:t>
    </dgm:pt>
    <dgm:pt modelId="{33948370-FBA8-41E7-BC54-B843B019BB30}">
      <dgm:prSet custT="1"/>
      <dgm:spPr/>
      <dgm:t>
        <a:bodyPr/>
        <a:lstStyle/>
        <a:p>
          <a:r>
            <a:rPr lang="hr-HR" sz="2400" b="1" dirty="0"/>
            <a:t>Tijek</a:t>
          </a:r>
          <a:r>
            <a:rPr lang="hr-HR" sz="2400" dirty="0"/>
            <a:t> je slijed povijesnog događaja u vremenu</a:t>
          </a:r>
          <a:r>
            <a:rPr lang="en-US" sz="2400" dirty="0"/>
            <a:t>.</a:t>
          </a:r>
        </a:p>
      </dgm:t>
    </dgm:pt>
    <dgm:pt modelId="{72D9D19E-0942-4957-9086-C89DCED37E61}" type="parTrans" cxnId="{FDDBA83D-454E-4D2D-9182-FAC9E8A93EBF}">
      <dgm:prSet/>
      <dgm:spPr/>
      <dgm:t>
        <a:bodyPr/>
        <a:lstStyle/>
        <a:p>
          <a:endParaRPr lang="en-US"/>
        </a:p>
      </dgm:t>
    </dgm:pt>
    <dgm:pt modelId="{220FB9D3-C7C6-47F5-90D5-86A1881C2E6A}" type="sibTrans" cxnId="{FDDBA83D-454E-4D2D-9182-FAC9E8A93EBF}">
      <dgm:prSet/>
      <dgm:spPr/>
      <dgm:t>
        <a:bodyPr/>
        <a:lstStyle/>
        <a:p>
          <a:endParaRPr lang="en-US"/>
        </a:p>
      </dgm:t>
    </dgm:pt>
    <dgm:pt modelId="{A33D8DA4-5D99-413E-8BC8-61E97AF18B6C}">
      <dgm:prSet custT="1"/>
      <dgm:spPr/>
      <dgm:t>
        <a:bodyPr/>
        <a:lstStyle/>
        <a:p>
          <a:r>
            <a:rPr lang="hr-HR" sz="2400" b="1" dirty="0"/>
            <a:t>Posljedice</a:t>
          </a:r>
          <a:r>
            <a:rPr lang="hr-HR" sz="2400" dirty="0"/>
            <a:t> su događaji koji su se zbili nakon nekog povijesnog događaja</a:t>
          </a:r>
          <a:r>
            <a:rPr lang="en-US" sz="2400" dirty="0"/>
            <a:t>.</a:t>
          </a:r>
        </a:p>
      </dgm:t>
    </dgm:pt>
    <dgm:pt modelId="{913F785B-71FA-4B32-8C03-DC9AD09420DE}" type="parTrans" cxnId="{87725D11-B930-42A2-8A3C-7F176A7030D1}">
      <dgm:prSet/>
      <dgm:spPr/>
      <dgm:t>
        <a:bodyPr/>
        <a:lstStyle/>
        <a:p>
          <a:endParaRPr lang="en-US"/>
        </a:p>
      </dgm:t>
    </dgm:pt>
    <dgm:pt modelId="{F78767C6-1A84-448C-B8BC-B65A275C4BEE}" type="sibTrans" cxnId="{87725D11-B930-42A2-8A3C-7F176A7030D1}">
      <dgm:prSet/>
      <dgm:spPr/>
      <dgm:t>
        <a:bodyPr/>
        <a:lstStyle/>
        <a:p>
          <a:endParaRPr lang="en-US"/>
        </a:p>
      </dgm:t>
    </dgm:pt>
    <dgm:pt modelId="{05B9F9DA-35D5-4CAC-B07F-C6CDF4747EBC}">
      <dgm:prSet custT="1"/>
      <dgm:spPr/>
      <dgm:t>
        <a:bodyPr/>
        <a:lstStyle/>
        <a:p>
          <a:r>
            <a:rPr lang="hr-HR" sz="2400" b="1" dirty="0"/>
            <a:t>Povod</a:t>
          </a:r>
          <a:r>
            <a:rPr lang="hr-HR" sz="2400" dirty="0"/>
            <a:t> – “kap koja je prelila čašu” </a:t>
          </a:r>
          <a:endParaRPr lang="en-US" sz="2400" dirty="0"/>
        </a:p>
      </dgm:t>
    </dgm:pt>
    <dgm:pt modelId="{0E9B505E-863A-42D0-B16F-E7CB5974679E}" type="parTrans" cxnId="{F71CAF35-16BC-4A3A-B044-C8A21DB3F8F5}">
      <dgm:prSet/>
      <dgm:spPr/>
      <dgm:t>
        <a:bodyPr/>
        <a:lstStyle/>
        <a:p>
          <a:endParaRPr lang="hr-HR"/>
        </a:p>
      </dgm:t>
    </dgm:pt>
    <dgm:pt modelId="{ABD5809E-1A70-4D2D-97DC-A0246292627F}" type="sibTrans" cxnId="{F71CAF35-16BC-4A3A-B044-C8A21DB3F8F5}">
      <dgm:prSet/>
      <dgm:spPr/>
      <dgm:t>
        <a:bodyPr/>
        <a:lstStyle/>
        <a:p>
          <a:endParaRPr lang="hr-HR"/>
        </a:p>
      </dgm:t>
    </dgm:pt>
    <dgm:pt modelId="{9316C33C-C07C-4818-B99C-D9FCE5C7B5DA}" type="pres">
      <dgm:prSet presAssocID="{B05D1510-A55C-49D1-AED2-76C775386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529029E-CDA6-4C1B-8CCD-067A0F0AC46F}" type="pres">
      <dgm:prSet presAssocID="{99E96686-5331-438D-BA71-608A141EBF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C791F9-23B1-4091-8515-AB13ACBFDADD}" type="pres">
      <dgm:prSet presAssocID="{624236F5-87DB-41C4-BD84-3E96EE6ADC04}" presName="spacer" presStyleCnt="0"/>
      <dgm:spPr/>
    </dgm:pt>
    <dgm:pt modelId="{E7DC9642-7294-4748-9AB4-7932359EC7D0}" type="pres">
      <dgm:prSet presAssocID="{05B9F9DA-35D5-4CAC-B07F-C6CDF4747E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21DE02-EFE4-4167-88EF-5085786FFBF3}" type="pres">
      <dgm:prSet presAssocID="{ABD5809E-1A70-4D2D-97DC-A0246292627F}" presName="spacer" presStyleCnt="0"/>
      <dgm:spPr/>
    </dgm:pt>
    <dgm:pt modelId="{D8367B80-7C83-43CA-B05D-0073CAB040AA}" type="pres">
      <dgm:prSet presAssocID="{33948370-FBA8-41E7-BC54-B843B019BB30}" presName="parentText" presStyleLbl="node1" presStyleIdx="2" presStyleCnt="4" custLinFactNeighborX="-1289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049EFC-0466-48A4-81FD-6D9E13E90E33}" type="pres">
      <dgm:prSet presAssocID="{220FB9D3-C7C6-47F5-90D5-86A1881C2E6A}" presName="spacer" presStyleCnt="0"/>
      <dgm:spPr/>
    </dgm:pt>
    <dgm:pt modelId="{1683CA83-70F2-4EE4-8E00-0B8A0B53763B}" type="pres">
      <dgm:prSet presAssocID="{A33D8DA4-5D99-413E-8BC8-61E97AF18B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1BB963-C48B-416A-82CD-1EA6974D709A}" type="presOf" srcId="{99E96686-5331-438D-BA71-608A141EBFB9}" destId="{0529029E-CDA6-4C1B-8CCD-067A0F0AC46F}" srcOrd="0" destOrd="0" presId="urn:microsoft.com/office/officeart/2005/8/layout/vList2"/>
    <dgm:cxn modelId="{F71CAF35-16BC-4A3A-B044-C8A21DB3F8F5}" srcId="{B05D1510-A55C-49D1-AED2-76C7753864F3}" destId="{05B9F9DA-35D5-4CAC-B07F-C6CDF4747EBC}" srcOrd="1" destOrd="0" parTransId="{0E9B505E-863A-42D0-B16F-E7CB5974679E}" sibTransId="{ABD5809E-1A70-4D2D-97DC-A0246292627F}"/>
    <dgm:cxn modelId="{FDDBA83D-454E-4D2D-9182-FAC9E8A93EBF}" srcId="{B05D1510-A55C-49D1-AED2-76C7753864F3}" destId="{33948370-FBA8-41E7-BC54-B843B019BB30}" srcOrd="2" destOrd="0" parTransId="{72D9D19E-0942-4957-9086-C89DCED37E61}" sibTransId="{220FB9D3-C7C6-47F5-90D5-86A1881C2E6A}"/>
    <dgm:cxn modelId="{A418DC3E-3D22-4999-9E1D-113C6C4266D2}" type="presOf" srcId="{05B9F9DA-35D5-4CAC-B07F-C6CDF4747EBC}" destId="{E7DC9642-7294-4748-9AB4-7932359EC7D0}" srcOrd="0" destOrd="0" presId="urn:microsoft.com/office/officeart/2005/8/layout/vList2"/>
    <dgm:cxn modelId="{BA70593E-D528-4849-882B-4396F014AE3B}" srcId="{B05D1510-A55C-49D1-AED2-76C7753864F3}" destId="{99E96686-5331-438D-BA71-608A141EBFB9}" srcOrd="0" destOrd="0" parTransId="{AB4E234A-7C75-4531-8D02-4CED0EFCDCA2}" sibTransId="{624236F5-87DB-41C4-BD84-3E96EE6ADC04}"/>
    <dgm:cxn modelId="{67D5B8D6-01E7-45B2-B5B0-07BAB0C3083B}" type="presOf" srcId="{33948370-FBA8-41E7-BC54-B843B019BB30}" destId="{D8367B80-7C83-43CA-B05D-0073CAB040AA}" srcOrd="0" destOrd="0" presId="urn:microsoft.com/office/officeart/2005/8/layout/vList2"/>
    <dgm:cxn modelId="{064DF6A8-0273-4067-AA8C-7E6FFBCF51B7}" type="presOf" srcId="{A33D8DA4-5D99-413E-8BC8-61E97AF18B6C}" destId="{1683CA83-70F2-4EE4-8E00-0B8A0B53763B}" srcOrd="0" destOrd="0" presId="urn:microsoft.com/office/officeart/2005/8/layout/vList2"/>
    <dgm:cxn modelId="{0FDF2D8D-6E31-43FF-BB9D-5CA59C76B309}" type="presOf" srcId="{B05D1510-A55C-49D1-AED2-76C7753864F3}" destId="{9316C33C-C07C-4818-B99C-D9FCE5C7B5DA}" srcOrd="0" destOrd="0" presId="urn:microsoft.com/office/officeart/2005/8/layout/vList2"/>
    <dgm:cxn modelId="{87725D11-B930-42A2-8A3C-7F176A7030D1}" srcId="{B05D1510-A55C-49D1-AED2-76C7753864F3}" destId="{A33D8DA4-5D99-413E-8BC8-61E97AF18B6C}" srcOrd="3" destOrd="0" parTransId="{913F785B-71FA-4B32-8C03-DC9AD09420DE}" sibTransId="{F78767C6-1A84-448C-B8BC-B65A275C4BEE}"/>
    <dgm:cxn modelId="{1D4C6925-E576-4967-BDE0-8900AC6125E4}" type="presParOf" srcId="{9316C33C-C07C-4818-B99C-D9FCE5C7B5DA}" destId="{0529029E-CDA6-4C1B-8CCD-067A0F0AC46F}" srcOrd="0" destOrd="0" presId="urn:microsoft.com/office/officeart/2005/8/layout/vList2"/>
    <dgm:cxn modelId="{4974393E-BCDB-46E0-89E6-C958BDA3A05C}" type="presParOf" srcId="{9316C33C-C07C-4818-B99C-D9FCE5C7B5DA}" destId="{58C791F9-23B1-4091-8515-AB13ACBFDADD}" srcOrd="1" destOrd="0" presId="urn:microsoft.com/office/officeart/2005/8/layout/vList2"/>
    <dgm:cxn modelId="{F7DB43D2-3D32-41F4-9CA5-51EA1269ABC1}" type="presParOf" srcId="{9316C33C-C07C-4818-B99C-D9FCE5C7B5DA}" destId="{E7DC9642-7294-4748-9AB4-7932359EC7D0}" srcOrd="2" destOrd="0" presId="urn:microsoft.com/office/officeart/2005/8/layout/vList2"/>
    <dgm:cxn modelId="{286B52FE-CC9A-47EB-9FDF-F8797D32DE7F}" type="presParOf" srcId="{9316C33C-C07C-4818-B99C-D9FCE5C7B5DA}" destId="{E821DE02-EFE4-4167-88EF-5085786FFBF3}" srcOrd="3" destOrd="0" presId="urn:microsoft.com/office/officeart/2005/8/layout/vList2"/>
    <dgm:cxn modelId="{43E2777D-54E3-4CBE-AE6D-C5C142F0C146}" type="presParOf" srcId="{9316C33C-C07C-4818-B99C-D9FCE5C7B5DA}" destId="{D8367B80-7C83-43CA-B05D-0073CAB040AA}" srcOrd="4" destOrd="0" presId="urn:microsoft.com/office/officeart/2005/8/layout/vList2"/>
    <dgm:cxn modelId="{CE6C9B07-9ED2-420D-835A-08C604BDD736}" type="presParOf" srcId="{9316C33C-C07C-4818-B99C-D9FCE5C7B5DA}" destId="{CA049EFC-0466-48A4-81FD-6D9E13E90E33}" srcOrd="5" destOrd="0" presId="urn:microsoft.com/office/officeart/2005/8/layout/vList2"/>
    <dgm:cxn modelId="{BCA0B7FF-CF7F-41A7-BED7-50A5B894FD39}" type="presParOf" srcId="{9316C33C-C07C-4818-B99C-D9FCE5C7B5DA}" destId="{1683CA83-70F2-4EE4-8E00-0B8A0B5376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2A290C-4789-4698-8556-40F5A77114F3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0E8BBE8-F5BF-428F-BDC3-7B84720DF074}">
      <dgm:prSet/>
      <dgm:spPr/>
      <dgm:t>
        <a:bodyPr/>
        <a:lstStyle/>
        <a:p>
          <a:r>
            <a:rPr lang="hr-HR" dirty="0"/>
            <a:t>Kad učite o prošlosti uvijek je važno znati vrijeme (</a:t>
          </a:r>
          <a:r>
            <a:rPr lang="hr-HR" i="1" dirty="0"/>
            <a:t>kad se nešto dogodilo</a:t>
          </a:r>
          <a:r>
            <a:rPr lang="hr-HR" dirty="0"/>
            <a:t>) i mjesto (</a:t>
          </a:r>
          <a:r>
            <a:rPr lang="hr-HR" i="1" dirty="0"/>
            <a:t>gdje</a:t>
          </a:r>
          <a:r>
            <a:rPr lang="hr-HR" dirty="0"/>
            <a:t> </a:t>
          </a:r>
          <a:r>
            <a:rPr lang="hr-HR" i="1" dirty="0"/>
            <a:t>se nešto dogodilo</a:t>
          </a:r>
          <a:r>
            <a:rPr lang="hr-HR" dirty="0"/>
            <a:t>)</a:t>
          </a:r>
          <a:r>
            <a:rPr lang="en-US" dirty="0"/>
            <a:t>.</a:t>
          </a:r>
        </a:p>
      </dgm:t>
    </dgm:pt>
    <dgm:pt modelId="{C8DAC948-DAE6-43F4-8E98-13A1D1A179F4}" type="parTrans" cxnId="{87D7C2C9-CC7E-4557-BAB8-687211219708}">
      <dgm:prSet/>
      <dgm:spPr/>
      <dgm:t>
        <a:bodyPr/>
        <a:lstStyle/>
        <a:p>
          <a:endParaRPr lang="en-US"/>
        </a:p>
      </dgm:t>
    </dgm:pt>
    <dgm:pt modelId="{E6A64AD6-34E5-4F9D-B09D-B3E6F822C47E}" type="sibTrans" cxnId="{87D7C2C9-CC7E-4557-BAB8-687211219708}">
      <dgm:prSet/>
      <dgm:spPr/>
      <dgm:t>
        <a:bodyPr/>
        <a:lstStyle/>
        <a:p>
          <a:endParaRPr lang="en-US"/>
        </a:p>
      </dgm:t>
    </dgm:pt>
    <dgm:pt modelId="{707C6BC5-23C5-475F-B7D5-DC62E7A58C3A}">
      <dgm:prSet/>
      <dgm:spPr/>
      <dgm:t>
        <a:bodyPr/>
        <a:lstStyle/>
        <a:p>
          <a:r>
            <a:rPr lang="hr-HR" dirty="0"/>
            <a:t>Povjesničari određuju mjesto i vrijeme događanja u povijesti i zato je važno naučiti kako računamo vrijeme</a:t>
          </a:r>
          <a:r>
            <a:rPr lang="en-US" dirty="0"/>
            <a:t>.</a:t>
          </a:r>
        </a:p>
      </dgm:t>
    </dgm:pt>
    <dgm:pt modelId="{6CA56E7B-6C66-45A3-A2B3-7F6DB2E2F7CE}" type="parTrans" cxnId="{1E5C4D59-F9BA-469E-9E34-940C96D8A402}">
      <dgm:prSet/>
      <dgm:spPr/>
      <dgm:t>
        <a:bodyPr/>
        <a:lstStyle/>
        <a:p>
          <a:endParaRPr lang="en-US"/>
        </a:p>
      </dgm:t>
    </dgm:pt>
    <dgm:pt modelId="{B4636E9D-C0DB-4834-A3F3-0899D2CBBC1F}" type="sibTrans" cxnId="{1E5C4D59-F9BA-469E-9E34-940C96D8A402}">
      <dgm:prSet/>
      <dgm:spPr/>
      <dgm:t>
        <a:bodyPr/>
        <a:lstStyle/>
        <a:p>
          <a:endParaRPr lang="en-US"/>
        </a:p>
      </dgm:t>
    </dgm:pt>
    <dgm:pt modelId="{B9D830E9-00CB-4465-9102-1BE57BAD8205}" type="pres">
      <dgm:prSet presAssocID="{902A290C-4789-4698-8556-40F5A77114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B361A3B-AFEB-479A-AB7B-8C2F2D160BA4}" type="pres">
      <dgm:prSet presAssocID="{C0E8BBE8-F5BF-428F-BDC3-7B84720DF074}" presName="thickLine" presStyleLbl="alignNode1" presStyleIdx="0" presStyleCnt="2" custLinFactNeighborX="9" custLinFactNeighborY="498"/>
      <dgm:spPr/>
    </dgm:pt>
    <dgm:pt modelId="{29C1354D-68AC-4E58-A4B3-FB88CCBB261C}" type="pres">
      <dgm:prSet presAssocID="{C0E8BBE8-F5BF-428F-BDC3-7B84720DF074}" presName="horz1" presStyleCnt="0"/>
      <dgm:spPr/>
    </dgm:pt>
    <dgm:pt modelId="{C6D4D1DA-B318-48FB-8186-0FAF3C9D6C8D}" type="pres">
      <dgm:prSet presAssocID="{C0E8BBE8-F5BF-428F-BDC3-7B84720DF074}" presName="tx1" presStyleLbl="revTx" presStyleIdx="0" presStyleCnt="2"/>
      <dgm:spPr/>
      <dgm:t>
        <a:bodyPr/>
        <a:lstStyle/>
        <a:p>
          <a:endParaRPr lang="hr-HR"/>
        </a:p>
      </dgm:t>
    </dgm:pt>
    <dgm:pt modelId="{BA0229EC-9DC8-44E8-ACAA-FB4C2E81B31D}" type="pres">
      <dgm:prSet presAssocID="{C0E8BBE8-F5BF-428F-BDC3-7B84720DF074}" presName="vert1" presStyleCnt="0"/>
      <dgm:spPr/>
    </dgm:pt>
    <dgm:pt modelId="{A3088EA2-3565-4DB7-9596-0CBCEC66845D}" type="pres">
      <dgm:prSet presAssocID="{707C6BC5-23C5-475F-B7D5-DC62E7A58C3A}" presName="thickLine" presStyleLbl="alignNode1" presStyleIdx="1" presStyleCnt="2"/>
      <dgm:spPr/>
    </dgm:pt>
    <dgm:pt modelId="{B2954EFC-00E3-446E-8067-8A5899436D08}" type="pres">
      <dgm:prSet presAssocID="{707C6BC5-23C5-475F-B7D5-DC62E7A58C3A}" presName="horz1" presStyleCnt="0"/>
      <dgm:spPr/>
    </dgm:pt>
    <dgm:pt modelId="{E1737050-3E42-4CFF-9DAA-441D38BC4C04}" type="pres">
      <dgm:prSet presAssocID="{707C6BC5-23C5-475F-B7D5-DC62E7A58C3A}" presName="tx1" presStyleLbl="revTx" presStyleIdx="1" presStyleCnt="2"/>
      <dgm:spPr/>
      <dgm:t>
        <a:bodyPr/>
        <a:lstStyle/>
        <a:p>
          <a:endParaRPr lang="hr-HR"/>
        </a:p>
      </dgm:t>
    </dgm:pt>
    <dgm:pt modelId="{C2369975-4186-4622-9416-53EEFFD94413}" type="pres">
      <dgm:prSet presAssocID="{707C6BC5-23C5-475F-B7D5-DC62E7A58C3A}" presName="vert1" presStyleCnt="0"/>
      <dgm:spPr/>
    </dgm:pt>
  </dgm:ptLst>
  <dgm:cxnLst>
    <dgm:cxn modelId="{1E5C4D59-F9BA-469E-9E34-940C96D8A402}" srcId="{902A290C-4789-4698-8556-40F5A77114F3}" destId="{707C6BC5-23C5-475F-B7D5-DC62E7A58C3A}" srcOrd="1" destOrd="0" parTransId="{6CA56E7B-6C66-45A3-A2B3-7F6DB2E2F7CE}" sibTransId="{B4636E9D-C0DB-4834-A3F3-0899D2CBBC1F}"/>
    <dgm:cxn modelId="{87D7C2C9-CC7E-4557-BAB8-687211219708}" srcId="{902A290C-4789-4698-8556-40F5A77114F3}" destId="{C0E8BBE8-F5BF-428F-BDC3-7B84720DF074}" srcOrd="0" destOrd="0" parTransId="{C8DAC948-DAE6-43F4-8E98-13A1D1A179F4}" sibTransId="{E6A64AD6-34E5-4F9D-B09D-B3E6F822C47E}"/>
    <dgm:cxn modelId="{E109583A-7BD5-4D66-99F1-BBAD9D821DD7}" type="presOf" srcId="{902A290C-4789-4698-8556-40F5A77114F3}" destId="{B9D830E9-00CB-4465-9102-1BE57BAD8205}" srcOrd="0" destOrd="0" presId="urn:microsoft.com/office/officeart/2008/layout/LinedList"/>
    <dgm:cxn modelId="{A98CF5AE-6A6B-4044-9DAC-855DD6836566}" type="presOf" srcId="{C0E8BBE8-F5BF-428F-BDC3-7B84720DF074}" destId="{C6D4D1DA-B318-48FB-8186-0FAF3C9D6C8D}" srcOrd="0" destOrd="0" presId="urn:microsoft.com/office/officeart/2008/layout/LinedList"/>
    <dgm:cxn modelId="{443C52F8-BCFB-4E4F-995A-5B884252FEAE}" type="presOf" srcId="{707C6BC5-23C5-475F-B7D5-DC62E7A58C3A}" destId="{E1737050-3E42-4CFF-9DAA-441D38BC4C04}" srcOrd="0" destOrd="0" presId="urn:microsoft.com/office/officeart/2008/layout/LinedList"/>
    <dgm:cxn modelId="{93B51E67-F565-40E8-823D-4ECB29C00CAA}" type="presParOf" srcId="{B9D830E9-00CB-4465-9102-1BE57BAD8205}" destId="{8B361A3B-AFEB-479A-AB7B-8C2F2D160BA4}" srcOrd="0" destOrd="0" presId="urn:microsoft.com/office/officeart/2008/layout/LinedList"/>
    <dgm:cxn modelId="{78D296EC-9331-4404-94B6-DD50E215F6E8}" type="presParOf" srcId="{B9D830E9-00CB-4465-9102-1BE57BAD8205}" destId="{29C1354D-68AC-4E58-A4B3-FB88CCBB261C}" srcOrd="1" destOrd="0" presId="urn:microsoft.com/office/officeart/2008/layout/LinedList"/>
    <dgm:cxn modelId="{708212B0-AE2B-465E-856E-13F740B872DC}" type="presParOf" srcId="{29C1354D-68AC-4E58-A4B3-FB88CCBB261C}" destId="{C6D4D1DA-B318-48FB-8186-0FAF3C9D6C8D}" srcOrd="0" destOrd="0" presId="urn:microsoft.com/office/officeart/2008/layout/LinedList"/>
    <dgm:cxn modelId="{A295652A-34E4-4629-818B-C8CD152C89D9}" type="presParOf" srcId="{29C1354D-68AC-4E58-A4B3-FB88CCBB261C}" destId="{BA0229EC-9DC8-44E8-ACAA-FB4C2E81B31D}" srcOrd="1" destOrd="0" presId="urn:microsoft.com/office/officeart/2008/layout/LinedList"/>
    <dgm:cxn modelId="{B0CD1A42-927F-4974-806F-4415C0AD0D25}" type="presParOf" srcId="{B9D830E9-00CB-4465-9102-1BE57BAD8205}" destId="{A3088EA2-3565-4DB7-9596-0CBCEC66845D}" srcOrd="2" destOrd="0" presId="urn:microsoft.com/office/officeart/2008/layout/LinedList"/>
    <dgm:cxn modelId="{D40A90FD-D70F-4BF3-B16B-D59117826C2A}" type="presParOf" srcId="{B9D830E9-00CB-4465-9102-1BE57BAD8205}" destId="{B2954EFC-00E3-446E-8067-8A5899436D08}" srcOrd="3" destOrd="0" presId="urn:microsoft.com/office/officeart/2008/layout/LinedList"/>
    <dgm:cxn modelId="{4A42568B-D988-48D5-858D-F6642E14050D}" type="presParOf" srcId="{B2954EFC-00E3-446E-8067-8A5899436D08}" destId="{E1737050-3E42-4CFF-9DAA-441D38BC4C04}" srcOrd="0" destOrd="0" presId="urn:microsoft.com/office/officeart/2008/layout/LinedList"/>
    <dgm:cxn modelId="{BD652011-B0A4-4A7A-A38F-BE4390ED420D}" type="presParOf" srcId="{B2954EFC-00E3-446E-8067-8A5899436D08}" destId="{C2369975-4186-4622-9416-53EEFFD944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DB87F0-41AA-4AD4-8366-CC7F879A24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6C3382-2B75-4B6F-A116-A32393C2C536}">
      <dgm:prSet custT="1"/>
      <dgm:spPr/>
      <dgm:t>
        <a:bodyPr/>
        <a:lstStyle/>
        <a:p>
          <a:r>
            <a:rPr lang="hr-HR" sz="2800" dirty="0"/>
            <a:t>Stari su narodi na različite načine mjerili vrijeme i određivali svoju nultu </a:t>
          </a:r>
          <a:r>
            <a:rPr lang="hr-HR" sz="2800" dirty="0" smtClean="0"/>
            <a:t>godinu.</a:t>
          </a:r>
          <a:endParaRPr lang="en-US" sz="2800" dirty="0"/>
        </a:p>
      </dgm:t>
    </dgm:pt>
    <dgm:pt modelId="{45D779B5-3288-4618-9AB4-FC2922441F7C}" type="parTrans" cxnId="{FDC0D402-289A-4C42-833D-8906BE4B0D3E}">
      <dgm:prSet/>
      <dgm:spPr/>
      <dgm:t>
        <a:bodyPr/>
        <a:lstStyle/>
        <a:p>
          <a:endParaRPr lang="en-US"/>
        </a:p>
      </dgm:t>
    </dgm:pt>
    <dgm:pt modelId="{F5AC5C9F-D34E-4AF0-8107-E98D930F7B71}" type="sibTrans" cxnId="{FDC0D402-289A-4C42-833D-8906BE4B0D3E}">
      <dgm:prSet/>
      <dgm:spPr/>
      <dgm:t>
        <a:bodyPr/>
        <a:lstStyle/>
        <a:p>
          <a:endParaRPr lang="en-US"/>
        </a:p>
      </dgm:t>
    </dgm:pt>
    <dgm:pt modelId="{1F945F0C-C7D9-41DB-B64E-A6676598FAC5}">
      <dgm:prSet custT="1"/>
      <dgm:spPr/>
      <dgm:t>
        <a:bodyPr/>
        <a:lstStyle/>
        <a:p>
          <a:r>
            <a:rPr lang="hr-HR" sz="2800" dirty="0"/>
            <a:t>Tako govorimo o rimskoj eri, grčkoj eri, židovskoj eri i </a:t>
          </a:r>
          <a:r>
            <a:rPr lang="hr-HR" sz="2800" dirty="0" err="1"/>
            <a:t>muslimanskoj</a:t>
          </a:r>
          <a:r>
            <a:rPr lang="hr-HR" sz="2800" dirty="0"/>
            <a:t> </a:t>
          </a:r>
          <a:r>
            <a:rPr lang="hr-HR" sz="2800" dirty="0" smtClean="0"/>
            <a:t>eri.</a:t>
          </a:r>
          <a:endParaRPr lang="en-US" sz="2800" dirty="0"/>
        </a:p>
      </dgm:t>
    </dgm:pt>
    <dgm:pt modelId="{F1CD6C95-B952-46AD-8B38-B29E7EA66BB7}" type="parTrans" cxnId="{A30F76C3-5A5A-4DE0-A05B-DAD2D0FD6433}">
      <dgm:prSet/>
      <dgm:spPr/>
      <dgm:t>
        <a:bodyPr/>
        <a:lstStyle/>
        <a:p>
          <a:endParaRPr lang="en-US"/>
        </a:p>
      </dgm:t>
    </dgm:pt>
    <dgm:pt modelId="{A42750B9-02DD-4CC3-A276-F56F185CA3A2}" type="sibTrans" cxnId="{A30F76C3-5A5A-4DE0-A05B-DAD2D0FD6433}">
      <dgm:prSet/>
      <dgm:spPr/>
      <dgm:t>
        <a:bodyPr/>
        <a:lstStyle/>
        <a:p>
          <a:endParaRPr lang="en-US"/>
        </a:p>
      </dgm:t>
    </dgm:pt>
    <dgm:pt modelId="{6687F87B-FACA-43B6-A42E-23EEE4C7B548}" type="pres">
      <dgm:prSet presAssocID="{7EDB87F0-41AA-4AD4-8366-CC7F879A24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1CA33E-A90E-482A-A480-775A555CE055}" type="pres">
      <dgm:prSet presAssocID="{786C3382-2B75-4B6F-A116-A32393C2C53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5B2AFC-0130-4ABE-AF8B-331F23C1ED4B}" type="pres">
      <dgm:prSet presAssocID="{F5AC5C9F-D34E-4AF0-8107-E98D930F7B71}" presName="spacer" presStyleCnt="0"/>
      <dgm:spPr/>
    </dgm:pt>
    <dgm:pt modelId="{3721E7DC-2910-4C2F-9D9D-F6F632FB1552}" type="pres">
      <dgm:prSet presAssocID="{1F945F0C-C7D9-41DB-B64E-A6676598FA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291685-65C9-4678-8421-4AD16C163C2C}" type="presOf" srcId="{7EDB87F0-41AA-4AD4-8366-CC7F879A248D}" destId="{6687F87B-FACA-43B6-A42E-23EEE4C7B548}" srcOrd="0" destOrd="0" presId="urn:microsoft.com/office/officeart/2005/8/layout/vList2"/>
    <dgm:cxn modelId="{06BAF1F9-A44E-4590-9EEC-D021996D651B}" type="presOf" srcId="{786C3382-2B75-4B6F-A116-A32393C2C536}" destId="{EC1CA33E-A90E-482A-A480-775A555CE055}" srcOrd="0" destOrd="0" presId="urn:microsoft.com/office/officeart/2005/8/layout/vList2"/>
    <dgm:cxn modelId="{FDC0D402-289A-4C42-833D-8906BE4B0D3E}" srcId="{7EDB87F0-41AA-4AD4-8366-CC7F879A248D}" destId="{786C3382-2B75-4B6F-A116-A32393C2C536}" srcOrd="0" destOrd="0" parTransId="{45D779B5-3288-4618-9AB4-FC2922441F7C}" sibTransId="{F5AC5C9F-D34E-4AF0-8107-E98D930F7B71}"/>
    <dgm:cxn modelId="{AEB0ACD4-3034-431B-A711-286AB1B4BBFF}" type="presOf" srcId="{1F945F0C-C7D9-41DB-B64E-A6676598FAC5}" destId="{3721E7DC-2910-4C2F-9D9D-F6F632FB1552}" srcOrd="0" destOrd="0" presId="urn:microsoft.com/office/officeart/2005/8/layout/vList2"/>
    <dgm:cxn modelId="{A30F76C3-5A5A-4DE0-A05B-DAD2D0FD6433}" srcId="{7EDB87F0-41AA-4AD4-8366-CC7F879A248D}" destId="{1F945F0C-C7D9-41DB-B64E-A6676598FAC5}" srcOrd="1" destOrd="0" parTransId="{F1CD6C95-B952-46AD-8B38-B29E7EA66BB7}" sibTransId="{A42750B9-02DD-4CC3-A276-F56F185CA3A2}"/>
    <dgm:cxn modelId="{89667D7E-4CBC-4C3C-ADB9-5002C1E9058F}" type="presParOf" srcId="{6687F87B-FACA-43B6-A42E-23EEE4C7B548}" destId="{EC1CA33E-A90E-482A-A480-775A555CE055}" srcOrd="0" destOrd="0" presId="urn:microsoft.com/office/officeart/2005/8/layout/vList2"/>
    <dgm:cxn modelId="{20A043E4-3764-404E-9609-45536B9C5D72}" type="presParOf" srcId="{6687F87B-FACA-43B6-A42E-23EEE4C7B548}" destId="{C95B2AFC-0130-4ABE-AF8B-331F23C1ED4B}" srcOrd="1" destOrd="0" presId="urn:microsoft.com/office/officeart/2005/8/layout/vList2"/>
    <dgm:cxn modelId="{5508F5FD-B22C-4B14-966F-9C4B2352CB92}" type="presParOf" srcId="{6687F87B-FACA-43B6-A42E-23EEE4C7B548}" destId="{3721E7DC-2910-4C2F-9D9D-F6F632FB15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8B7E5-97A7-4DB0-946D-36B41E16676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41A73E-F83A-4BA8-BAC6-18E8F7FECC6F}">
      <dgm:prSet/>
      <dgm:spPr/>
      <dgm:t>
        <a:bodyPr/>
        <a:lstStyle/>
        <a:p>
          <a:r>
            <a:rPr lang="hr-HR" dirty="0"/>
            <a:t>Cjelokupna povijest čovječanstva podijeljena je na nekoliko razdoblja</a:t>
          </a:r>
          <a:r>
            <a:rPr lang="en-US" dirty="0"/>
            <a:t>.</a:t>
          </a:r>
        </a:p>
      </dgm:t>
    </dgm:pt>
    <dgm:pt modelId="{B7CAC231-0DA6-4F82-92CC-2FCF3B0FDF8B}" type="parTrans" cxnId="{D67EA7DB-5393-4C72-B74C-63066655E7DE}">
      <dgm:prSet/>
      <dgm:spPr/>
      <dgm:t>
        <a:bodyPr/>
        <a:lstStyle/>
        <a:p>
          <a:endParaRPr lang="en-US"/>
        </a:p>
      </dgm:t>
    </dgm:pt>
    <dgm:pt modelId="{7E31716A-7109-441C-AA2B-73262869D10B}" type="sibTrans" cxnId="{D67EA7DB-5393-4C72-B74C-63066655E7DE}">
      <dgm:prSet/>
      <dgm:spPr/>
      <dgm:t>
        <a:bodyPr/>
        <a:lstStyle/>
        <a:p>
          <a:endParaRPr lang="en-US"/>
        </a:p>
      </dgm:t>
    </dgm:pt>
    <dgm:pt modelId="{FAD686F8-1308-4E89-9D6A-D7384093529D}">
      <dgm:prSet/>
      <dgm:spPr/>
      <dgm:t>
        <a:bodyPr/>
        <a:lstStyle/>
        <a:p>
          <a:r>
            <a:rPr lang="hr-HR" dirty="0"/>
            <a:t>Osnovna podjela vezana je za pronalazak pisma</a:t>
          </a:r>
          <a:r>
            <a:rPr lang="en-US" dirty="0"/>
            <a:t>.</a:t>
          </a:r>
        </a:p>
      </dgm:t>
    </dgm:pt>
    <dgm:pt modelId="{CDD49719-3E9F-4929-BA30-94FBD636676B}" type="parTrans" cxnId="{00384391-7942-4900-9286-3811DD53110C}">
      <dgm:prSet/>
      <dgm:spPr/>
      <dgm:t>
        <a:bodyPr/>
        <a:lstStyle/>
        <a:p>
          <a:endParaRPr lang="en-US"/>
        </a:p>
      </dgm:t>
    </dgm:pt>
    <dgm:pt modelId="{74EC2A9F-C987-498E-9F44-A90B739D2E6C}" type="sibTrans" cxnId="{00384391-7942-4900-9286-3811DD53110C}">
      <dgm:prSet/>
      <dgm:spPr/>
      <dgm:t>
        <a:bodyPr/>
        <a:lstStyle/>
        <a:p>
          <a:endParaRPr lang="en-US"/>
        </a:p>
      </dgm:t>
    </dgm:pt>
    <dgm:pt modelId="{3F21174B-4C36-4AF7-9156-54A69C07D128}" type="pres">
      <dgm:prSet presAssocID="{9078B7E5-97A7-4DB0-946D-36B41E1667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E18871-A2DB-4F01-8FE6-F003AB881AB2}" type="pres">
      <dgm:prSet presAssocID="{9078B7E5-97A7-4DB0-946D-36B41E166765}" presName="dummyMaxCanvas" presStyleCnt="0">
        <dgm:presLayoutVars/>
      </dgm:prSet>
      <dgm:spPr/>
    </dgm:pt>
    <dgm:pt modelId="{5A07CCDD-9B97-411B-B248-93A711110E24}" type="pres">
      <dgm:prSet presAssocID="{9078B7E5-97A7-4DB0-946D-36B41E16676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B93CD5-27E7-4D1F-9D56-856B3B3A987D}" type="pres">
      <dgm:prSet presAssocID="{9078B7E5-97A7-4DB0-946D-36B41E166765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8266CE-9F03-4337-903B-9BE68D8FEEFC}" type="pres">
      <dgm:prSet presAssocID="{9078B7E5-97A7-4DB0-946D-36B41E16676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79F30-E325-4DD9-808F-0DA5B7E8B906}" type="pres">
      <dgm:prSet presAssocID="{9078B7E5-97A7-4DB0-946D-36B41E16676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0DF0B6-6041-4A9E-85AF-98219A694CA1}" type="pres">
      <dgm:prSet presAssocID="{9078B7E5-97A7-4DB0-946D-36B41E16676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549184-F8EB-44EF-97DD-B7180214D0FE}" type="presOf" srcId="{9078B7E5-97A7-4DB0-946D-36B41E166765}" destId="{3F21174B-4C36-4AF7-9156-54A69C07D128}" srcOrd="0" destOrd="0" presId="urn:microsoft.com/office/officeart/2005/8/layout/vProcess5"/>
    <dgm:cxn modelId="{96194731-0B19-4D0C-8B91-353B02331849}" type="presOf" srcId="{2541A73E-F83A-4BA8-BAC6-18E8F7FECC6F}" destId="{93679F30-E325-4DD9-808F-0DA5B7E8B906}" srcOrd="1" destOrd="0" presId="urn:microsoft.com/office/officeart/2005/8/layout/vProcess5"/>
    <dgm:cxn modelId="{AA339566-F34E-419F-B9E6-6E8B32985DAA}" type="presOf" srcId="{7E31716A-7109-441C-AA2B-73262869D10B}" destId="{AC8266CE-9F03-4337-903B-9BE68D8FEEFC}" srcOrd="0" destOrd="0" presId="urn:microsoft.com/office/officeart/2005/8/layout/vProcess5"/>
    <dgm:cxn modelId="{F8848FC0-BA64-4A94-9C37-364B6938D35C}" type="presOf" srcId="{FAD686F8-1308-4E89-9D6A-D7384093529D}" destId="{4F0DF0B6-6041-4A9E-85AF-98219A694CA1}" srcOrd="1" destOrd="0" presId="urn:microsoft.com/office/officeart/2005/8/layout/vProcess5"/>
    <dgm:cxn modelId="{32CA0C22-77E1-454B-BCAD-E2BC9E52F8B7}" type="presOf" srcId="{2541A73E-F83A-4BA8-BAC6-18E8F7FECC6F}" destId="{5A07CCDD-9B97-411B-B248-93A711110E24}" srcOrd="0" destOrd="0" presId="urn:microsoft.com/office/officeart/2005/8/layout/vProcess5"/>
    <dgm:cxn modelId="{D67EA7DB-5393-4C72-B74C-63066655E7DE}" srcId="{9078B7E5-97A7-4DB0-946D-36B41E166765}" destId="{2541A73E-F83A-4BA8-BAC6-18E8F7FECC6F}" srcOrd="0" destOrd="0" parTransId="{B7CAC231-0DA6-4F82-92CC-2FCF3B0FDF8B}" sibTransId="{7E31716A-7109-441C-AA2B-73262869D10B}"/>
    <dgm:cxn modelId="{00384391-7942-4900-9286-3811DD53110C}" srcId="{9078B7E5-97A7-4DB0-946D-36B41E166765}" destId="{FAD686F8-1308-4E89-9D6A-D7384093529D}" srcOrd="1" destOrd="0" parTransId="{CDD49719-3E9F-4929-BA30-94FBD636676B}" sibTransId="{74EC2A9F-C987-498E-9F44-A90B739D2E6C}"/>
    <dgm:cxn modelId="{47358118-585A-484E-96D6-18014912ECE0}" type="presOf" srcId="{FAD686F8-1308-4E89-9D6A-D7384093529D}" destId="{B7B93CD5-27E7-4D1F-9D56-856B3B3A987D}" srcOrd="0" destOrd="0" presId="urn:microsoft.com/office/officeart/2005/8/layout/vProcess5"/>
    <dgm:cxn modelId="{A7E6C189-6968-4683-94C0-D177513E07E1}" type="presParOf" srcId="{3F21174B-4C36-4AF7-9156-54A69C07D128}" destId="{B9E18871-A2DB-4F01-8FE6-F003AB881AB2}" srcOrd="0" destOrd="0" presId="urn:microsoft.com/office/officeart/2005/8/layout/vProcess5"/>
    <dgm:cxn modelId="{C7E90FE2-D264-4158-BC76-681F3138B125}" type="presParOf" srcId="{3F21174B-4C36-4AF7-9156-54A69C07D128}" destId="{5A07CCDD-9B97-411B-B248-93A711110E24}" srcOrd="1" destOrd="0" presId="urn:microsoft.com/office/officeart/2005/8/layout/vProcess5"/>
    <dgm:cxn modelId="{49EF2A7F-0A70-49AB-8580-19BDE700543B}" type="presParOf" srcId="{3F21174B-4C36-4AF7-9156-54A69C07D128}" destId="{B7B93CD5-27E7-4D1F-9D56-856B3B3A987D}" srcOrd="2" destOrd="0" presId="urn:microsoft.com/office/officeart/2005/8/layout/vProcess5"/>
    <dgm:cxn modelId="{717AA24C-8F28-4058-9515-363D04C5BE78}" type="presParOf" srcId="{3F21174B-4C36-4AF7-9156-54A69C07D128}" destId="{AC8266CE-9F03-4337-903B-9BE68D8FEEFC}" srcOrd="3" destOrd="0" presId="urn:microsoft.com/office/officeart/2005/8/layout/vProcess5"/>
    <dgm:cxn modelId="{144BF621-6359-46FA-89FD-89CA4788B4B2}" type="presParOf" srcId="{3F21174B-4C36-4AF7-9156-54A69C07D128}" destId="{93679F30-E325-4DD9-808F-0DA5B7E8B906}" srcOrd="4" destOrd="0" presId="urn:microsoft.com/office/officeart/2005/8/layout/vProcess5"/>
    <dgm:cxn modelId="{367ACD96-0E92-4B65-A925-0F3EE06B501A}" type="presParOf" srcId="{3F21174B-4C36-4AF7-9156-54A69C07D128}" destId="{4F0DF0B6-6041-4A9E-85AF-98219A694CA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9236C-1AB5-4775-8A77-AAAC1487AB34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3FFFF57-69C8-4201-8ABF-DB5C4AE1DC6D}">
      <dgm:prSet custT="1"/>
      <dgm:spPr/>
      <dgm:t>
        <a:bodyPr/>
        <a:lstStyle/>
        <a:p>
          <a:r>
            <a:rPr lang="hr-HR" sz="2400" dirty="0"/>
            <a:t>U proučavanju prošlosti vrlo je važno i snalaženje u prostoru</a:t>
          </a:r>
          <a:r>
            <a:rPr lang="en-US" sz="2400" dirty="0"/>
            <a:t>.</a:t>
          </a:r>
        </a:p>
      </dgm:t>
    </dgm:pt>
    <dgm:pt modelId="{59DA9FCC-39CA-4EE3-9D86-2A20E111CF0E}" type="parTrans" cxnId="{DF6884E3-38EB-4273-B5BD-9F23181B4E91}">
      <dgm:prSet/>
      <dgm:spPr/>
      <dgm:t>
        <a:bodyPr/>
        <a:lstStyle/>
        <a:p>
          <a:endParaRPr lang="en-US"/>
        </a:p>
      </dgm:t>
    </dgm:pt>
    <dgm:pt modelId="{CE428745-8F93-40C6-AD82-1636653EAAB1}" type="sibTrans" cxnId="{DF6884E3-38EB-4273-B5BD-9F23181B4E91}">
      <dgm:prSet/>
      <dgm:spPr/>
      <dgm:t>
        <a:bodyPr/>
        <a:lstStyle/>
        <a:p>
          <a:endParaRPr lang="en-US"/>
        </a:p>
      </dgm:t>
    </dgm:pt>
    <dgm:pt modelId="{7E405C6B-0434-40DC-825B-39F024B62096}">
      <dgm:prSet custT="1"/>
      <dgm:spPr/>
      <dgm:t>
        <a:bodyPr/>
        <a:lstStyle/>
        <a:p>
          <a:r>
            <a:rPr lang="hr-HR" sz="2400" dirty="0"/>
            <a:t>Povjesničari primjenjuju znanja </a:t>
          </a:r>
          <a:r>
            <a:rPr lang="en-US" sz="2400" dirty="0" err="1"/>
            <a:t>iz</a:t>
          </a:r>
          <a:r>
            <a:rPr lang="en-US" sz="2400" dirty="0"/>
            <a:t> </a:t>
          </a:r>
          <a:r>
            <a:rPr lang="hr-HR" sz="2400" dirty="0"/>
            <a:t>geografije</a:t>
          </a:r>
          <a:r>
            <a:rPr lang="en-US" sz="2400" dirty="0"/>
            <a:t>.</a:t>
          </a:r>
        </a:p>
      </dgm:t>
    </dgm:pt>
    <dgm:pt modelId="{F2A4ADE8-0600-4F50-BA17-0D32D7E4EE1B}" type="parTrans" cxnId="{CA0896A0-249C-4E5D-AD5B-307A259A42A4}">
      <dgm:prSet/>
      <dgm:spPr/>
      <dgm:t>
        <a:bodyPr/>
        <a:lstStyle/>
        <a:p>
          <a:endParaRPr lang="en-US"/>
        </a:p>
      </dgm:t>
    </dgm:pt>
    <dgm:pt modelId="{7399F830-0B73-4835-AB6F-1BE76972C9DB}" type="sibTrans" cxnId="{CA0896A0-249C-4E5D-AD5B-307A259A42A4}">
      <dgm:prSet/>
      <dgm:spPr/>
      <dgm:t>
        <a:bodyPr/>
        <a:lstStyle/>
        <a:p>
          <a:endParaRPr lang="en-US"/>
        </a:p>
      </dgm:t>
    </dgm:pt>
    <dgm:pt modelId="{C86BB9C8-4A65-44C1-9EF0-07E31E71D8FD}">
      <dgm:prSet custT="1"/>
      <dgm:spPr/>
      <dgm:t>
        <a:bodyPr/>
        <a:lstStyle/>
        <a:p>
          <a:r>
            <a:rPr lang="en-US" sz="2400" dirty="0" err="1"/>
            <a:t>Koriste</a:t>
          </a:r>
          <a:r>
            <a:rPr lang="en-US" sz="2400" dirty="0"/>
            <a:t> se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tzv</a:t>
          </a:r>
          <a:r>
            <a:rPr lang="en-US" sz="2400" dirty="0"/>
            <a:t>. s</a:t>
          </a:r>
          <a:r>
            <a:rPr lang="hr-HR" sz="2400" dirty="0"/>
            <a:t>lijepe karte</a:t>
          </a:r>
          <a:r>
            <a:rPr lang="en-US" sz="2400" dirty="0"/>
            <a:t>.</a:t>
          </a:r>
        </a:p>
      </dgm:t>
    </dgm:pt>
    <dgm:pt modelId="{DCD72DA5-F97F-4D24-AB03-BC4D98C403B1}" type="parTrans" cxnId="{0E38B9D1-A752-419A-AC26-C6FE6176516D}">
      <dgm:prSet/>
      <dgm:spPr/>
      <dgm:t>
        <a:bodyPr/>
        <a:lstStyle/>
        <a:p>
          <a:endParaRPr lang="en-US"/>
        </a:p>
      </dgm:t>
    </dgm:pt>
    <dgm:pt modelId="{5C248690-279D-4796-B98D-5544058B457F}" type="sibTrans" cxnId="{0E38B9D1-A752-419A-AC26-C6FE6176516D}">
      <dgm:prSet/>
      <dgm:spPr/>
      <dgm:t>
        <a:bodyPr/>
        <a:lstStyle/>
        <a:p>
          <a:endParaRPr lang="en-US"/>
        </a:p>
      </dgm:t>
    </dgm:pt>
    <dgm:pt modelId="{D9EE0A52-32E1-43E4-A981-673D6BDE1087}">
      <dgm:prSet custT="1"/>
      <dgm:spPr/>
      <dgm:t>
        <a:bodyPr/>
        <a:lstStyle/>
        <a:p>
          <a:r>
            <a:rPr lang="hr-HR" sz="2400" dirty="0"/>
            <a:t>Zbirka zemljovida naziva se atlas</a:t>
          </a:r>
          <a:r>
            <a:rPr lang="en-US" sz="2400" dirty="0"/>
            <a:t>.</a:t>
          </a:r>
        </a:p>
      </dgm:t>
    </dgm:pt>
    <dgm:pt modelId="{03F22626-5D84-4C6B-A193-C2EBCC4BD0BE}" type="parTrans" cxnId="{41438F8B-5B8F-402C-AE63-1AC26B3D8F99}">
      <dgm:prSet/>
      <dgm:spPr/>
      <dgm:t>
        <a:bodyPr/>
        <a:lstStyle/>
        <a:p>
          <a:endParaRPr lang="en-US"/>
        </a:p>
      </dgm:t>
    </dgm:pt>
    <dgm:pt modelId="{BB4862A5-42A6-468D-BDD6-46D8F8B10B1E}" type="sibTrans" cxnId="{41438F8B-5B8F-402C-AE63-1AC26B3D8F99}">
      <dgm:prSet/>
      <dgm:spPr/>
      <dgm:t>
        <a:bodyPr/>
        <a:lstStyle/>
        <a:p>
          <a:endParaRPr lang="en-US"/>
        </a:p>
      </dgm:t>
    </dgm:pt>
    <dgm:pt modelId="{1D4AC36D-DA3D-4B58-85B5-1B5AA2AB8F6B}" type="pres">
      <dgm:prSet presAssocID="{1829236C-1AB5-4775-8A77-AAAC1487A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80DE401-BFAE-4B12-B500-500E20EF95E0}" type="pres">
      <dgm:prSet presAssocID="{D3FFFF57-69C8-4201-8ABF-DB5C4AE1DC6D}" presName="linNode" presStyleCnt="0"/>
      <dgm:spPr/>
    </dgm:pt>
    <dgm:pt modelId="{B210499E-C6DD-43BB-8822-9A2073C8455A}" type="pres">
      <dgm:prSet presAssocID="{D3FFFF57-69C8-4201-8ABF-DB5C4AE1DC6D}" presName="parentText" presStyleLbl="node1" presStyleIdx="0" presStyleCnt="4" custScaleX="277778" custLinFactNeighborX="-71638" custLinFactNeighborY="-127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B96F67-92DB-4965-9411-21BA281B16E0}" type="pres">
      <dgm:prSet presAssocID="{CE428745-8F93-40C6-AD82-1636653EAAB1}" presName="sp" presStyleCnt="0"/>
      <dgm:spPr/>
    </dgm:pt>
    <dgm:pt modelId="{A66A8DD2-FEBD-4CF8-8496-378063545270}" type="pres">
      <dgm:prSet presAssocID="{7E405C6B-0434-40DC-825B-39F024B62096}" presName="linNode" presStyleCnt="0"/>
      <dgm:spPr/>
    </dgm:pt>
    <dgm:pt modelId="{69B9C0D7-86F6-4BF7-AC89-8B0B76DE679E}" type="pres">
      <dgm:prSet presAssocID="{7E405C6B-0434-40DC-825B-39F024B62096}" presName="parentText" presStyleLbl="node1" presStyleIdx="1" presStyleCnt="4" custScaleX="277778" custLinFactNeighborX="-71638" custLinFactNeighborY="-127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6C15E4-340A-47A2-953F-477A214F92E8}" type="pres">
      <dgm:prSet presAssocID="{7399F830-0B73-4835-AB6F-1BE76972C9DB}" presName="sp" presStyleCnt="0"/>
      <dgm:spPr/>
    </dgm:pt>
    <dgm:pt modelId="{2AF7D2AA-08DD-40B9-A7EB-A6FFC6723D29}" type="pres">
      <dgm:prSet presAssocID="{C86BB9C8-4A65-44C1-9EF0-07E31E71D8FD}" presName="linNode" presStyleCnt="0"/>
      <dgm:spPr/>
    </dgm:pt>
    <dgm:pt modelId="{84EFC7A4-E1A6-47E2-AF88-EC9A13F71B90}" type="pres">
      <dgm:prSet presAssocID="{C86BB9C8-4A65-44C1-9EF0-07E31E71D8FD}" presName="parentText" presStyleLbl="node1" presStyleIdx="2" presStyleCnt="4" custScaleX="277778" custLinFactNeighborX="-71638" custLinFactNeighborY="-127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452867-214C-4690-A5BA-2C8387B2126A}" type="pres">
      <dgm:prSet presAssocID="{5C248690-279D-4796-B98D-5544058B457F}" presName="sp" presStyleCnt="0"/>
      <dgm:spPr/>
    </dgm:pt>
    <dgm:pt modelId="{4BE99A2B-2D14-45BF-B378-4BF70DBEE4B8}" type="pres">
      <dgm:prSet presAssocID="{D9EE0A52-32E1-43E4-A981-673D6BDE1087}" presName="linNode" presStyleCnt="0"/>
      <dgm:spPr/>
    </dgm:pt>
    <dgm:pt modelId="{92BDCF3F-5C6D-43AE-94DC-B342B1B9D9DE}" type="pres">
      <dgm:prSet presAssocID="{D9EE0A52-32E1-43E4-A981-673D6BDE1087}" presName="parentText" presStyleLbl="node1" presStyleIdx="3" presStyleCnt="4" custScaleX="277778" custLinFactNeighborX="-71638" custLinFactNeighborY="-127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1438F8B-5B8F-402C-AE63-1AC26B3D8F99}" srcId="{1829236C-1AB5-4775-8A77-AAAC1487AB34}" destId="{D9EE0A52-32E1-43E4-A981-673D6BDE1087}" srcOrd="3" destOrd="0" parTransId="{03F22626-5D84-4C6B-A193-C2EBCC4BD0BE}" sibTransId="{BB4862A5-42A6-468D-BDD6-46D8F8B10B1E}"/>
    <dgm:cxn modelId="{B8A6779D-0CB8-4073-8BA2-98CE6EC4640B}" type="presOf" srcId="{D9EE0A52-32E1-43E4-A981-673D6BDE1087}" destId="{92BDCF3F-5C6D-43AE-94DC-B342B1B9D9DE}" srcOrd="0" destOrd="0" presId="urn:microsoft.com/office/officeart/2005/8/layout/vList5"/>
    <dgm:cxn modelId="{CED69816-DE69-4A8A-897A-761D0CACA228}" type="presOf" srcId="{1829236C-1AB5-4775-8A77-AAAC1487AB34}" destId="{1D4AC36D-DA3D-4B58-85B5-1B5AA2AB8F6B}" srcOrd="0" destOrd="0" presId="urn:microsoft.com/office/officeart/2005/8/layout/vList5"/>
    <dgm:cxn modelId="{1C575551-4816-4C83-A2BC-989836919FF2}" type="presOf" srcId="{C86BB9C8-4A65-44C1-9EF0-07E31E71D8FD}" destId="{84EFC7A4-E1A6-47E2-AF88-EC9A13F71B90}" srcOrd="0" destOrd="0" presId="urn:microsoft.com/office/officeart/2005/8/layout/vList5"/>
    <dgm:cxn modelId="{DF6884E3-38EB-4273-B5BD-9F23181B4E91}" srcId="{1829236C-1AB5-4775-8A77-AAAC1487AB34}" destId="{D3FFFF57-69C8-4201-8ABF-DB5C4AE1DC6D}" srcOrd="0" destOrd="0" parTransId="{59DA9FCC-39CA-4EE3-9D86-2A20E111CF0E}" sibTransId="{CE428745-8F93-40C6-AD82-1636653EAAB1}"/>
    <dgm:cxn modelId="{0E38B9D1-A752-419A-AC26-C6FE6176516D}" srcId="{1829236C-1AB5-4775-8A77-AAAC1487AB34}" destId="{C86BB9C8-4A65-44C1-9EF0-07E31E71D8FD}" srcOrd="2" destOrd="0" parTransId="{DCD72DA5-F97F-4D24-AB03-BC4D98C403B1}" sibTransId="{5C248690-279D-4796-B98D-5544058B457F}"/>
    <dgm:cxn modelId="{13774512-80B6-4C82-8420-F6D0948D2E02}" type="presOf" srcId="{D3FFFF57-69C8-4201-8ABF-DB5C4AE1DC6D}" destId="{B210499E-C6DD-43BB-8822-9A2073C8455A}" srcOrd="0" destOrd="0" presId="urn:microsoft.com/office/officeart/2005/8/layout/vList5"/>
    <dgm:cxn modelId="{CA0896A0-249C-4E5D-AD5B-307A259A42A4}" srcId="{1829236C-1AB5-4775-8A77-AAAC1487AB34}" destId="{7E405C6B-0434-40DC-825B-39F024B62096}" srcOrd="1" destOrd="0" parTransId="{F2A4ADE8-0600-4F50-BA17-0D32D7E4EE1B}" sibTransId="{7399F830-0B73-4835-AB6F-1BE76972C9DB}"/>
    <dgm:cxn modelId="{5A9F64E6-EAD2-4B64-8CC7-AD15DC389F44}" type="presOf" srcId="{7E405C6B-0434-40DC-825B-39F024B62096}" destId="{69B9C0D7-86F6-4BF7-AC89-8B0B76DE679E}" srcOrd="0" destOrd="0" presId="urn:microsoft.com/office/officeart/2005/8/layout/vList5"/>
    <dgm:cxn modelId="{4E853120-B9BE-4C80-961E-8BB23B158B3F}" type="presParOf" srcId="{1D4AC36D-DA3D-4B58-85B5-1B5AA2AB8F6B}" destId="{580DE401-BFAE-4B12-B500-500E20EF95E0}" srcOrd="0" destOrd="0" presId="urn:microsoft.com/office/officeart/2005/8/layout/vList5"/>
    <dgm:cxn modelId="{7EEA3799-E193-4F6D-BC71-D7C95A60FDB8}" type="presParOf" srcId="{580DE401-BFAE-4B12-B500-500E20EF95E0}" destId="{B210499E-C6DD-43BB-8822-9A2073C8455A}" srcOrd="0" destOrd="0" presId="urn:microsoft.com/office/officeart/2005/8/layout/vList5"/>
    <dgm:cxn modelId="{494FF976-FA07-4812-B4C5-CE48A27A1E9C}" type="presParOf" srcId="{1D4AC36D-DA3D-4B58-85B5-1B5AA2AB8F6B}" destId="{80B96F67-92DB-4965-9411-21BA281B16E0}" srcOrd="1" destOrd="0" presId="urn:microsoft.com/office/officeart/2005/8/layout/vList5"/>
    <dgm:cxn modelId="{753449B7-E85B-4FA4-862E-D2DFA11DE439}" type="presParOf" srcId="{1D4AC36D-DA3D-4B58-85B5-1B5AA2AB8F6B}" destId="{A66A8DD2-FEBD-4CF8-8496-378063545270}" srcOrd="2" destOrd="0" presId="urn:microsoft.com/office/officeart/2005/8/layout/vList5"/>
    <dgm:cxn modelId="{07BDF8C5-FF9F-408F-8F17-C4238927EA8C}" type="presParOf" srcId="{A66A8DD2-FEBD-4CF8-8496-378063545270}" destId="{69B9C0D7-86F6-4BF7-AC89-8B0B76DE679E}" srcOrd="0" destOrd="0" presId="urn:microsoft.com/office/officeart/2005/8/layout/vList5"/>
    <dgm:cxn modelId="{E50B1BA6-BC7E-4CA5-85FD-DA792A540232}" type="presParOf" srcId="{1D4AC36D-DA3D-4B58-85B5-1B5AA2AB8F6B}" destId="{486C15E4-340A-47A2-953F-477A214F92E8}" srcOrd="3" destOrd="0" presId="urn:microsoft.com/office/officeart/2005/8/layout/vList5"/>
    <dgm:cxn modelId="{6A8AC8A6-9C7C-4D2E-9796-2C947CAACA43}" type="presParOf" srcId="{1D4AC36D-DA3D-4B58-85B5-1B5AA2AB8F6B}" destId="{2AF7D2AA-08DD-40B9-A7EB-A6FFC6723D29}" srcOrd="4" destOrd="0" presId="urn:microsoft.com/office/officeart/2005/8/layout/vList5"/>
    <dgm:cxn modelId="{2046B588-7823-42F6-83F7-83BABF9E61CE}" type="presParOf" srcId="{2AF7D2AA-08DD-40B9-A7EB-A6FFC6723D29}" destId="{84EFC7A4-E1A6-47E2-AF88-EC9A13F71B90}" srcOrd="0" destOrd="0" presId="urn:microsoft.com/office/officeart/2005/8/layout/vList5"/>
    <dgm:cxn modelId="{046225B6-6D84-4440-92B4-47108CE33EA7}" type="presParOf" srcId="{1D4AC36D-DA3D-4B58-85B5-1B5AA2AB8F6B}" destId="{6E452867-214C-4690-A5BA-2C8387B2126A}" srcOrd="5" destOrd="0" presId="urn:microsoft.com/office/officeart/2005/8/layout/vList5"/>
    <dgm:cxn modelId="{48651569-76E9-4393-90BE-FA08A571F3BF}" type="presParOf" srcId="{1D4AC36D-DA3D-4B58-85B5-1B5AA2AB8F6B}" destId="{4BE99A2B-2D14-45BF-B378-4BF70DBEE4B8}" srcOrd="6" destOrd="0" presId="urn:microsoft.com/office/officeart/2005/8/layout/vList5"/>
    <dgm:cxn modelId="{4ECFABCC-8B40-47D4-AD8C-26C6163F1A77}" type="presParOf" srcId="{4BE99A2B-2D14-45BF-B378-4BF70DBEE4B8}" destId="{92BDCF3F-5C6D-43AE-94DC-B342B1B9D9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10FDFC-718C-4B14-B7A7-F30E8F85CE70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DEFB2B4-43B1-405D-BFE5-1442E7DD1B7E}">
      <dgm:prSet custT="1"/>
      <dgm:spPr/>
      <dgm:t>
        <a:bodyPr/>
        <a:lstStyle/>
        <a:p>
          <a:r>
            <a:rPr lang="hr-HR" sz="2400" dirty="0"/>
            <a:t>Što je lenta vremena?</a:t>
          </a:r>
          <a:endParaRPr lang="en-US" sz="2400" dirty="0"/>
        </a:p>
      </dgm:t>
    </dgm:pt>
    <dgm:pt modelId="{D21679F3-45DD-4E28-AF8B-4DEBB9F9B0D1}" type="parTrans" cxnId="{CF9DB800-1D2A-4CBF-9EEE-ADCA35445539}">
      <dgm:prSet/>
      <dgm:spPr/>
      <dgm:t>
        <a:bodyPr/>
        <a:lstStyle/>
        <a:p>
          <a:endParaRPr lang="en-US"/>
        </a:p>
      </dgm:t>
    </dgm:pt>
    <dgm:pt modelId="{EEEA69D0-A62E-41EE-93A4-8B16EC272988}" type="sibTrans" cxnId="{CF9DB800-1D2A-4CBF-9EEE-ADCA35445539}">
      <dgm:prSet/>
      <dgm:spPr/>
      <dgm:t>
        <a:bodyPr/>
        <a:lstStyle/>
        <a:p>
          <a:endParaRPr lang="en-US"/>
        </a:p>
      </dgm:t>
    </dgm:pt>
    <dgm:pt modelId="{2E4E5A05-BD90-4A94-96F8-F0BBDA81ACD0}">
      <dgm:prSet custT="1"/>
      <dgm:spPr/>
      <dgm:t>
        <a:bodyPr/>
        <a:lstStyle/>
        <a:p>
          <a:r>
            <a:rPr lang="hr-HR" sz="2400" dirty="0"/>
            <a:t>Izradite lentu vremena i upišite na nju kad su živjeli vaši predci</a:t>
          </a:r>
          <a:r>
            <a:rPr lang="en-US" sz="2400" dirty="0"/>
            <a:t>.</a:t>
          </a:r>
        </a:p>
      </dgm:t>
    </dgm:pt>
    <dgm:pt modelId="{662A68A5-F424-4051-AA84-41076554350E}" type="parTrans" cxnId="{C1E0F00D-9F10-4650-9E80-F95664937E7E}">
      <dgm:prSet/>
      <dgm:spPr/>
      <dgm:t>
        <a:bodyPr/>
        <a:lstStyle/>
        <a:p>
          <a:endParaRPr lang="en-US"/>
        </a:p>
      </dgm:t>
    </dgm:pt>
    <dgm:pt modelId="{3D799453-5BE4-4DAC-92AF-D35435741ECA}" type="sibTrans" cxnId="{C1E0F00D-9F10-4650-9E80-F95664937E7E}">
      <dgm:prSet/>
      <dgm:spPr/>
      <dgm:t>
        <a:bodyPr/>
        <a:lstStyle/>
        <a:p>
          <a:endParaRPr lang="en-US"/>
        </a:p>
      </dgm:t>
    </dgm:pt>
    <dgm:pt modelId="{A55576BF-E264-4508-B719-649B1A1D4502}">
      <dgm:prSet custT="1"/>
      <dgm:spPr/>
      <dgm:t>
        <a:bodyPr/>
        <a:lstStyle/>
        <a:p>
          <a:r>
            <a:rPr lang="hr-HR" sz="2400" dirty="0"/>
            <a:t>Što je era? Koliko različitih era </a:t>
          </a:r>
          <a:r>
            <a:rPr lang="hr-HR" sz="2400"/>
            <a:t>poznajete?</a:t>
          </a:r>
          <a:endParaRPr lang="en-US" sz="2400" dirty="0"/>
        </a:p>
      </dgm:t>
    </dgm:pt>
    <dgm:pt modelId="{14D96410-C3BB-47E7-8998-11B5775207B1}" type="parTrans" cxnId="{1F119929-5F9E-4BE4-827C-2221FDCAA6FC}">
      <dgm:prSet/>
      <dgm:spPr/>
      <dgm:t>
        <a:bodyPr/>
        <a:lstStyle/>
        <a:p>
          <a:endParaRPr lang="hr-HR"/>
        </a:p>
      </dgm:t>
    </dgm:pt>
    <dgm:pt modelId="{D67435C0-38CF-490F-9DBB-8F4B65983BF4}" type="sibTrans" cxnId="{1F119929-5F9E-4BE4-827C-2221FDCAA6FC}">
      <dgm:prSet/>
      <dgm:spPr/>
      <dgm:t>
        <a:bodyPr/>
        <a:lstStyle/>
        <a:p>
          <a:endParaRPr lang="hr-HR"/>
        </a:p>
      </dgm:t>
    </dgm:pt>
    <dgm:pt modelId="{A4519BAC-0601-4D81-9F2D-AC7C45517C85}">
      <dgm:prSet custT="1"/>
      <dgm:spPr/>
      <dgm:t>
        <a:bodyPr/>
        <a:lstStyle/>
        <a:p>
          <a:r>
            <a:rPr lang="hr-HR" sz="2400" dirty="0"/>
            <a:t>Na koja razdoblja se dijeli prapovijesno doba, a na koja povijesno doba?</a:t>
          </a:r>
          <a:endParaRPr lang="en-US" sz="2400" dirty="0"/>
        </a:p>
      </dgm:t>
    </dgm:pt>
    <dgm:pt modelId="{AC0AAB53-4910-4933-B758-5F3001266902}" type="sibTrans" cxnId="{2D616FA8-61CA-4DC4-9210-8529FA081669}">
      <dgm:prSet/>
      <dgm:spPr/>
      <dgm:t>
        <a:bodyPr/>
        <a:lstStyle/>
        <a:p>
          <a:endParaRPr lang="en-US"/>
        </a:p>
      </dgm:t>
    </dgm:pt>
    <dgm:pt modelId="{1FB50061-7302-4921-B1FA-706187B57527}" type="parTrans" cxnId="{2D616FA8-61CA-4DC4-9210-8529FA081669}">
      <dgm:prSet/>
      <dgm:spPr/>
      <dgm:t>
        <a:bodyPr/>
        <a:lstStyle/>
        <a:p>
          <a:endParaRPr lang="en-US"/>
        </a:p>
      </dgm:t>
    </dgm:pt>
    <dgm:pt modelId="{448D7382-01C0-4103-8D13-92D521481161}">
      <dgm:prSet custT="1"/>
      <dgm:spPr/>
      <dgm:t>
        <a:bodyPr/>
        <a:lstStyle/>
        <a:p>
          <a:r>
            <a:rPr lang="hr-HR" sz="2400" dirty="0"/>
            <a:t>Što je atlas?</a:t>
          </a:r>
          <a:endParaRPr lang="en-US" sz="2400" dirty="0"/>
        </a:p>
      </dgm:t>
    </dgm:pt>
    <dgm:pt modelId="{25E2753F-923C-421E-B5F4-9F932425BB11}" type="parTrans" cxnId="{2D8C4532-0374-4C5F-8EEF-AD5A39A57832}">
      <dgm:prSet/>
      <dgm:spPr/>
      <dgm:t>
        <a:bodyPr/>
        <a:lstStyle/>
        <a:p>
          <a:endParaRPr lang="hr-HR"/>
        </a:p>
      </dgm:t>
    </dgm:pt>
    <dgm:pt modelId="{11B774A6-01B2-45E1-BE73-6B086F02AB07}" type="sibTrans" cxnId="{2D8C4532-0374-4C5F-8EEF-AD5A39A57832}">
      <dgm:prSet/>
      <dgm:spPr/>
      <dgm:t>
        <a:bodyPr/>
        <a:lstStyle/>
        <a:p>
          <a:endParaRPr lang="hr-HR"/>
        </a:p>
      </dgm:t>
    </dgm:pt>
    <dgm:pt modelId="{6D6682B9-15B3-4EDD-92DF-1CD178BA584C}" type="pres">
      <dgm:prSet presAssocID="{5D10FDFC-718C-4B14-B7A7-F30E8F85CE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5B745523-76A8-4AB0-815B-7D4E6A34EBE1}" type="pres">
      <dgm:prSet presAssocID="{5DEFB2B4-43B1-405D-BFE5-1442E7DD1B7E}" presName="thickLine" presStyleLbl="alignNode1" presStyleIdx="0" presStyleCnt="5"/>
      <dgm:spPr/>
    </dgm:pt>
    <dgm:pt modelId="{286A6EC5-38E3-4459-A001-36C260D7917B}" type="pres">
      <dgm:prSet presAssocID="{5DEFB2B4-43B1-405D-BFE5-1442E7DD1B7E}" presName="horz1" presStyleCnt="0"/>
      <dgm:spPr/>
    </dgm:pt>
    <dgm:pt modelId="{D6F3EA1E-3CAE-4F20-8FB7-64865B2B19D6}" type="pres">
      <dgm:prSet presAssocID="{5DEFB2B4-43B1-405D-BFE5-1442E7DD1B7E}" presName="tx1" presStyleLbl="revTx" presStyleIdx="0" presStyleCnt="5" custLinFactNeighborX="-106" custLinFactNeighborY="-8457"/>
      <dgm:spPr/>
      <dgm:t>
        <a:bodyPr/>
        <a:lstStyle/>
        <a:p>
          <a:endParaRPr lang="hr-HR"/>
        </a:p>
      </dgm:t>
    </dgm:pt>
    <dgm:pt modelId="{7AD36E52-7ED8-4D10-9E16-C91FF3E7FEB6}" type="pres">
      <dgm:prSet presAssocID="{5DEFB2B4-43B1-405D-BFE5-1442E7DD1B7E}" presName="vert1" presStyleCnt="0"/>
      <dgm:spPr/>
    </dgm:pt>
    <dgm:pt modelId="{5C776C02-30DB-4DD7-AA5A-D5226853C48C}" type="pres">
      <dgm:prSet presAssocID="{2E4E5A05-BD90-4A94-96F8-F0BBDA81ACD0}" presName="thickLine" presStyleLbl="alignNode1" presStyleIdx="1" presStyleCnt="5"/>
      <dgm:spPr/>
    </dgm:pt>
    <dgm:pt modelId="{B1C04A98-0FAB-4F4B-BF95-54D9F4DE02DA}" type="pres">
      <dgm:prSet presAssocID="{2E4E5A05-BD90-4A94-96F8-F0BBDA81ACD0}" presName="horz1" presStyleCnt="0"/>
      <dgm:spPr/>
    </dgm:pt>
    <dgm:pt modelId="{249F39F2-EAEA-4B9E-80ED-A05C98E0ACFD}" type="pres">
      <dgm:prSet presAssocID="{2E4E5A05-BD90-4A94-96F8-F0BBDA81ACD0}" presName="tx1" presStyleLbl="revTx" presStyleIdx="1" presStyleCnt="5"/>
      <dgm:spPr/>
      <dgm:t>
        <a:bodyPr/>
        <a:lstStyle/>
        <a:p>
          <a:endParaRPr lang="hr-HR"/>
        </a:p>
      </dgm:t>
    </dgm:pt>
    <dgm:pt modelId="{4C2DD83C-661D-4A54-AF93-61A704FD08FB}" type="pres">
      <dgm:prSet presAssocID="{2E4E5A05-BD90-4A94-96F8-F0BBDA81ACD0}" presName="vert1" presStyleCnt="0"/>
      <dgm:spPr/>
    </dgm:pt>
    <dgm:pt modelId="{C1CE5308-E2FD-4303-B366-8577608039FD}" type="pres">
      <dgm:prSet presAssocID="{A55576BF-E264-4508-B719-649B1A1D4502}" presName="thickLine" presStyleLbl="alignNode1" presStyleIdx="2" presStyleCnt="5"/>
      <dgm:spPr/>
    </dgm:pt>
    <dgm:pt modelId="{409993C1-BFE5-477B-A5DA-440A065045A6}" type="pres">
      <dgm:prSet presAssocID="{A55576BF-E264-4508-B719-649B1A1D4502}" presName="horz1" presStyleCnt="0"/>
      <dgm:spPr/>
    </dgm:pt>
    <dgm:pt modelId="{F6A4A4FE-AD3B-48CA-85A0-5B96524F92C6}" type="pres">
      <dgm:prSet presAssocID="{A55576BF-E264-4508-B719-649B1A1D4502}" presName="tx1" presStyleLbl="revTx" presStyleIdx="2" presStyleCnt="5"/>
      <dgm:spPr/>
      <dgm:t>
        <a:bodyPr/>
        <a:lstStyle/>
        <a:p>
          <a:endParaRPr lang="hr-HR"/>
        </a:p>
      </dgm:t>
    </dgm:pt>
    <dgm:pt modelId="{4658BF59-5E57-4B4D-8F63-2F8CBC128837}" type="pres">
      <dgm:prSet presAssocID="{A55576BF-E264-4508-B719-649B1A1D4502}" presName="vert1" presStyleCnt="0"/>
      <dgm:spPr/>
    </dgm:pt>
    <dgm:pt modelId="{CD835AEE-DA64-472D-93FA-1D9121047604}" type="pres">
      <dgm:prSet presAssocID="{A4519BAC-0601-4D81-9F2D-AC7C45517C85}" presName="thickLine" presStyleLbl="alignNode1" presStyleIdx="3" presStyleCnt="5"/>
      <dgm:spPr/>
    </dgm:pt>
    <dgm:pt modelId="{0928A7C9-ED5D-495C-98CF-32ED3C115EB6}" type="pres">
      <dgm:prSet presAssocID="{A4519BAC-0601-4D81-9F2D-AC7C45517C85}" presName="horz1" presStyleCnt="0"/>
      <dgm:spPr/>
    </dgm:pt>
    <dgm:pt modelId="{3772C843-D538-4B59-A3F5-5876CCEF4403}" type="pres">
      <dgm:prSet presAssocID="{A4519BAC-0601-4D81-9F2D-AC7C45517C85}" presName="tx1" presStyleLbl="revTx" presStyleIdx="3" presStyleCnt="5"/>
      <dgm:spPr/>
      <dgm:t>
        <a:bodyPr/>
        <a:lstStyle/>
        <a:p>
          <a:endParaRPr lang="hr-HR"/>
        </a:p>
      </dgm:t>
    </dgm:pt>
    <dgm:pt modelId="{4D24B3DB-2D93-46D3-B6EC-4A4FB0B7F057}" type="pres">
      <dgm:prSet presAssocID="{A4519BAC-0601-4D81-9F2D-AC7C45517C85}" presName="vert1" presStyleCnt="0"/>
      <dgm:spPr/>
    </dgm:pt>
    <dgm:pt modelId="{D3968974-9BD0-4D63-9B2B-EA979E5FA3EE}" type="pres">
      <dgm:prSet presAssocID="{448D7382-01C0-4103-8D13-92D521481161}" presName="thickLine" presStyleLbl="alignNode1" presStyleIdx="4" presStyleCnt="5"/>
      <dgm:spPr/>
    </dgm:pt>
    <dgm:pt modelId="{669706B5-8592-4292-8806-1002D2E76066}" type="pres">
      <dgm:prSet presAssocID="{448D7382-01C0-4103-8D13-92D521481161}" presName="horz1" presStyleCnt="0"/>
      <dgm:spPr/>
    </dgm:pt>
    <dgm:pt modelId="{83536D31-9005-4952-8E2D-E2993DF5EDEF}" type="pres">
      <dgm:prSet presAssocID="{448D7382-01C0-4103-8D13-92D521481161}" presName="tx1" presStyleLbl="revTx" presStyleIdx="4" presStyleCnt="5"/>
      <dgm:spPr/>
      <dgm:t>
        <a:bodyPr/>
        <a:lstStyle/>
        <a:p>
          <a:endParaRPr lang="hr-HR"/>
        </a:p>
      </dgm:t>
    </dgm:pt>
    <dgm:pt modelId="{B4EE0EDD-E174-4660-A8EA-1AE71847DE35}" type="pres">
      <dgm:prSet presAssocID="{448D7382-01C0-4103-8D13-92D521481161}" presName="vert1" presStyleCnt="0"/>
      <dgm:spPr/>
    </dgm:pt>
  </dgm:ptLst>
  <dgm:cxnLst>
    <dgm:cxn modelId="{2D8C4532-0374-4C5F-8EEF-AD5A39A57832}" srcId="{5D10FDFC-718C-4B14-B7A7-F30E8F85CE70}" destId="{448D7382-01C0-4103-8D13-92D521481161}" srcOrd="4" destOrd="0" parTransId="{25E2753F-923C-421E-B5F4-9F932425BB11}" sibTransId="{11B774A6-01B2-45E1-BE73-6B086F02AB07}"/>
    <dgm:cxn modelId="{36956559-38A7-4AC3-8AA2-72D7C2E1FCC8}" type="presOf" srcId="{5D10FDFC-718C-4B14-B7A7-F30E8F85CE70}" destId="{6D6682B9-15B3-4EDD-92DF-1CD178BA584C}" srcOrd="0" destOrd="0" presId="urn:microsoft.com/office/officeart/2008/layout/LinedList"/>
    <dgm:cxn modelId="{2D616FA8-61CA-4DC4-9210-8529FA081669}" srcId="{5D10FDFC-718C-4B14-B7A7-F30E8F85CE70}" destId="{A4519BAC-0601-4D81-9F2D-AC7C45517C85}" srcOrd="3" destOrd="0" parTransId="{1FB50061-7302-4921-B1FA-706187B57527}" sibTransId="{AC0AAB53-4910-4933-B758-5F3001266902}"/>
    <dgm:cxn modelId="{C1E0F00D-9F10-4650-9E80-F95664937E7E}" srcId="{5D10FDFC-718C-4B14-B7A7-F30E8F85CE70}" destId="{2E4E5A05-BD90-4A94-96F8-F0BBDA81ACD0}" srcOrd="1" destOrd="0" parTransId="{662A68A5-F424-4051-AA84-41076554350E}" sibTransId="{3D799453-5BE4-4DAC-92AF-D35435741ECA}"/>
    <dgm:cxn modelId="{4932BD51-58C1-4E7F-B04F-DF6E81ACB58A}" type="presOf" srcId="{A55576BF-E264-4508-B719-649B1A1D4502}" destId="{F6A4A4FE-AD3B-48CA-85A0-5B96524F92C6}" srcOrd="0" destOrd="0" presId="urn:microsoft.com/office/officeart/2008/layout/LinedList"/>
    <dgm:cxn modelId="{CF9DB800-1D2A-4CBF-9EEE-ADCA35445539}" srcId="{5D10FDFC-718C-4B14-B7A7-F30E8F85CE70}" destId="{5DEFB2B4-43B1-405D-BFE5-1442E7DD1B7E}" srcOrd="0" destOrd="0" parTransId="{D21679F3-45DD-4E28-AF8B-4DEBB9F9B0D1}" sibTransId="{EEEA69D0-A62E-41EE-93A4-8B16EC272988}"/>
    <dgm:cxn modelId="{D20DC3DC-3272-4C97-A6F4-597F399990F1}" type="presOf" srcId="{A4519BAC-0601-4D81-9F2D-AC7C45517C85}" destId="{3772C843-D538-4B59-A3F5-5876CCEF4403}" srcOrd="0" destOrd="0" presId="urn:microsoft.com/office/officeart/2008/layout/LinedList"/>
    <dgm:cxn modelId="{0C261FF1-0860-4CBD-9E3F-984D0AC2591E}" type="presOf" srcId="{448D7382-01C0-4103-8D13-92D521481161}" destId="{83536D31-9005-4952-8E2D-E2993DF5EDEF}" srcOrd="0" destOrd="0" presId="urn:microsoft.com/office/officeart/2008/layout/LinedList"/>
    <dgm:cxn modelId="{A034B044-EAD3-453B-8178-1C776D39C79C}" type="presOf" srcId="{5DEFB2B4-43B1-405D-BFE5-1442E7DD1B7E}" destId="{D6F3EA1E-3CAE-4F20-8FB7-64865B2B19D6}" srcOrd="0" destOrd="0" presId="urn:microsoft.com/office/officeart/2008/layout/LinedList"/>
    <dgm:cxn modelId="{5B339A11-69CB-4E68-9FB4-3D0FD03D0D08}" type="presOf" srcId="{2E4E5A05-BD90-4A94-96F8-F0BBDA81ACD0}" destId="{249F39F2-EAEA-4B9E-80ED-A05C98E0ACFD}" srcOrd="0" destOrd="0" presId="urn:microsoft.com/office/officeart/2008/layout/LinedList"/>
    <dgm:cxn modelId="{1F119929-5F9E-4BE4-827C-2221FDCAA6FC}" srcId="{5D10FDFC-718C-4B14-B7A7-F30E8F85CE70}" destId="{A55576BF-E264-4508-B719-649B1A1D4502}" srcOrd="2" destOrd="0" parTransId="{14D96410-C3BB-47E7-8998-11B5775207B1}" sibTransId="{D67435C0-38CF-490F-9DBB-8F4B65983BF4}"/>
    <dgm:cxn modelId="{B01FA9B2-7562-400F-AEB8-0FBE170F012A}" type="presParOf" srcId="{6D6682B9-15B3-4EDD-92DF-1CD178BA584C}" destId="{5B745523-76A8-4AB0-815B-7D4E6A34EBE1}" srcOrd="0" destOrd="0" presId="urn:microsoft.com/office/officeart/2008/layout/LinedList"/>
    <dgm:cxn modelId="{89B8358A-011A-4FD1-923A-09EB239A0BF7}" type="presParOf" srcId="{6D6682B9-15B3-4EDD-92DF-1CD178BA584C}" destId="{286A6EC5-38E3-4459-A001-36C260D7917B}" srcOrd="1" destOrd="0" presId="urn:microsoft.com/office/officeart/2008/layout/LinedList"/>
    <dgm:cxn modelId="{662BEA8E-79A1-4395-8EEA-DC9E9F97538E}" type="presParOf" srcId="{286A6EC5-38E3-4459-A001-36C260D7917B}" destId="{D6F3EA1E-3CAE-4F20-8FB7-64865B2B19D6}" srcOrd="0" destOrd="0" presId="urn:microsoft.com/office/officeart/2008/layout/LinedList"/>
    <dgm:cxn modelId="{1918CBE8-D11A-454E-87E0-FE78C7188D9F}" type="presParOf" srcId="{286A6EC5-38E3-4459-A001-36C260D7917B}" destId="{7AD36E52-7ED8-4D10-9E16-C91FF3E7FEB6}" srcOrd="1" destOrd="0" presId="urn:microsoft.com/office/officeart/2008/layout/LinedList"/>
    <dgm:cxn modelId="{85C4F4BB-10F4-4DC2-B601-379387CA7E16}" type="presParOf" srcId="{6D6682B9-15B3-4EDD-92DF-1CD178BA584C}" destId="{5C776C02-30DB-4DD7-AA5A-D5226853C48C}" srcOrd="2" destOrd="0" presId="urn:microsoft.com/office/officeart/2008/layout/LinedList"/>
    <dgm:cxn modelId="{83B4CF82-DC61-430D-87CE-4E9400AF02D9}" type="presParOf" srcId="{6D6682B9-15B3-4EDD-92DF-1CD178BA584C}" destId="{B1C04A98-0FAB-4F4B-BF95-54D9F4DE02DA}" srcOrd="3" destOrd="0" presId="urn:microsoft.com/office/officeart/2008/layout/LinedList"/>
    <dgm:cxn modelId="{B96F9028-D824-4D34-94E6-F2BBCD9058F8}" type="presParOf" srcId="{B1C04A98-0FAB-4F4B-BF95-54D9F4DE02DA}" destId="{249F39F2-EAEA-4B9E-80ED-A05C98E0ACFD}" srcOrd="0" destOrd="0" presId="urn:microsoft.com/office/officeart/2008/layout/LinedList"/>
    <dgm:cxn modelId="{70CF8EA3-4FF6-4C3D-90B2-B5587A0013D7}" type="presParOf" srcId="{B1C04A98-0FAB-4F4B-BF95-54D9F4DE02DA}" destId="{4C2DD83C-661D-4A54-AF93-61A704FD08FB}" srcOrd="1" destOrd="0" presId="urn:microsoft.com/office/officeart/2008/layout/LinedList"/>
    <dgm:cxn modelId="{B07905C5-B16B-4B35-9B22-A60426E6F982}" type="presParOf" srcId="{6D6682B9-15B3-4EDD-92DF-1CD178BA584C}" destId="{C1CE5308-E2FD-4303-B366-8577608039FD}" srcOrd="4" destOrd="0" presId="urn:microsoft.com/office/officeart/2008/layout/LinedList"/>
    <dgm:cxn modelId="{9B0D9BDA-8F66-4B5D-8E15-D4CCC577FD83}" type="presParOf" srcId="{6D6682B9-15B3-4EDD-92DF-1CD178BA584C}" destId="{409993C1-BFE5-477B-A5DA-440A065045A6}" srcOrd="5" destOrd="0" presId="urn:microsoft.com/office/officeart/2008/layout/LinedList"/>
    <dgm:cxn modelId="{035C5CB4-18E7-447D-A2AF-669C91BE070A}" type="presParOf" srcId="{409993C1-BFE5-477B-A5DA-440A065045A6}" destId="{F6A4A4FE-AD3B-48CA-85A0-5B96524F92C6}" srcOrd="0" destOrd="0" presId="urn:microsoft.com/office/officeart/2008/layout/LinedList"/>
    <dgm:cxn modelId="{398869C1-D701-451B-AA9C-C924EE34DD49}" type="presParOf" srcId="{409993C1-BFE5-477B-A5DA-440A065045A6}" destId="{4658BF59-5E57-4B4D-8F63-2F8CBC128837}" srcOrd="1" destOrd="0" presId="urn:microsoft.com/office/officeart/2008/layout/LinedList"/>
    <dgm:cxn modelId="{EC2FF45C-5B71-4C20-8811-D0AE08EABBA5}" type="presParOf" srcId="{6D6682B9-15B3-4EDD-92DF-1CD178BA584C}" destId="{CD835AEE-DA64-472D-93FA-1D9121047604}" srcOrd="6" destOrd="0" presId="urn:microsoft.com/office/officeart/2008/layout/LinedList"/>
    <dgm:cxn modelId="{F7C7453C-BB23-40C9-8A10-4135F6B429F1}" type="presParOf" srcId="{6D6682B9-15B3-4EDD-92DF-1CD178BA584C}" destId="{0928A7C9-ED5D-495C-98CF-32ED3C115EB6}" srcOrd="7" destOrd="0" presId="urn:microsoft.com/office/officeart/2008/layout/LinedList"/>
    <dgm:cxn modelId="{8CFD47E1-6537-402A-A555-87F719CF0608}" type="presParOf" srcId="{0928A7C9-ED5D-495C-98CF-32ED3C115EB6}" destId="{3772C843-D538-4B59-A3F5-5876CCEF4403}" srcOrd="0" destOrd="0" presId="urn:microsoft.com/office/officeart/2008/layout/LinedList"/>
    <dgm:cxn modelId="{D4EF3489-D88E-4192-BC1D-82599E8E7A88}" type="presParOf" srcId="{0928A7C9-ED5D-495C-98CF-32ED3C115EB6}" destId="{4D24B3DB-2D93-46D3-B6EC-4A4FB0B7F057}" srcOrd="1" destOrd="0" presId="urn:microsoft.com/office/officeart/2008/layout/LinedList"/>
    <dgm:cxn modelId="{A332EC3C-8FE0-424E-97EC-C2C954841F57}" type="presParOf" srcId="{6D6682B9-15B3-4EDD-92DF-1CD178BA584C}" destId="{D3968974-9BD0-4D63-9B2B-EA979E5FA3EE}" srcOrd="8" destOrd="0" presId="urn:microsoft.com/office/officeart/2008/layout/LinedList"/>
    <dgm:cxn modelId="{2EF0900F-5B69-472C-AAE5-F10AFEFA763E}" type="presParOf" srcId="{6D6682B9-15B3-4EDD-92DF-1CD178BA584C}" destId="{669706B5-8592-4292-8806-1002D2E76066}" srcOrd="9" destOrd="0" presId="urn:microsoft.com/office/officeart/2008/layout/LinedList"/>
    <dgm:cxn modelId="{B4BAE942-9D7E-4455-BCC1-2C621F694366}" type="presParOf" srcId="{669706B5-8592-4292-8806-1002D2E76066}" destId="{83536D31-9005-4952-8E2D-E2993DF5EDEF}" srcOrd="0" destOrd="0" presId="urn:microsoft.com/office/officeart/2008/layout/LinedList"/>
    <dgm:cxn modelId="{BEE8BD8B-436B-4952-86E7-ACA4C0B5E2BF}" type="presParOf" srcId="{669706B5-8592-4292-8806-1002D2E76066}" destId="{B4EE0EDD-E174-4660-A8EA-1AE71847DE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CEF22-6F25-4DE8-9071-1750FD17F752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983D1-9A41-4382-9E03-DEC4AB5A8893}">
      <dsp:nvSpPr>
        <dsp:cNvPr id="0" name=""/>
        <dsp:cNvSpPr/>
      </dsp:nvSpPr>
      <dsp:spPr>
        <a:xfrm>
          <a:off x="0" y="0"/>
          <a:ext cx="4869656" cy="191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Povijest je znanost koja otkriva, proučava i objašnjava prošlost čovjeka od njegova postanka do danas.</a:t>
          </a:r>
          <a:endParaRPr lang="en-US" sz="3000" kern="1200" dirty="0"/>
        </a:p>
      </dsp:txBody>
      <dsp:txXfrm>
        <a:off x="0" y="0"/>
        <a:ext cx="4869656" cy="1914525"/>
      </dsp:txXfrm>
    </dsp:sp>
    <dsp:sp modelId="{FC04292C-4D3B-4C60-957C-2A81689041E0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2B891-ABF2-448D-A72D-08094D124B48}">
      <dsp:nvSpPr>
        <dsp:cNvPr id="0" name=""/>
        <dsp:cNvSpPr/>
      </dsp:nvSpPr>
      <dsp:spPr>
        <a:xfrm>
          <a:off x="0" y="1914525"/>
          <a:ext cx="4869656" cy="191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Svaki povijesni događaj ima svoje uzroke, povod, tijek i posljedice</a:t>
          </a:r>
          <a:r>
            <a:rPr lang="en-US" sz="3000" kern="1200" dirty="0"/>
            <a:t>.</a:t>
          </a:r>
        </a:p>
      </dsp:txBody>
      <dsp:txXfrm>
        <a:off x="0" y="1914525"/>
        <a:ext cx="4869656" cy="19145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9029E-CDA6-4C1B-8CCD-067A0F0AC46F}">
      <dsp:nvSpPr>
        <dsp:cNvPr id="0" name=""/>
        <dsp:cNvSpPr/>
      </dsp:nvSpPr>
      <dsp:spPr>
        <a:xfrm>
          <a:off x="0" y="653"/>
          <a:ext cx="4869656" cy="9462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Uzroci</a:t>
          </a:r>
          <a:r>
            <a:rPr lang="hr-HR" sz="2400" kern="1200" dirty="0"/>
            <a:t> su događaji koji su prethodili nekom povijesnom događaju</a:t>
          </a:r>
          <a:r>
            <a:rPr lang="en-US" sz="2400" kern="1200" dirty="0"/>
            <a:t>.</a:t>
          </a:r>
        </a:p>
      </dsp:txBody>
      <dsp:txXfrm>
        <a:off x="0" y="653"/>
        <a:ext cx="4869656" cy="946283"/>
      </dsp:txXfrm>
    </dsp:sp>
    <dsp:sp modelId="{E7DC9642-7294-4748-9AB4-7932359EC7D0}">
      <dsp:nvSpPr>
        <dsp:cNvPr id="0" name=""/>
        <dsp:cNvSpPr/>
      </dsp:nvSpPr>
      <dsp:spPr>
        <a:xfrm>
          <a:off x="0" y="961140"/>
          <a:ext cx="4869656" cy="94628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Povod</a:t>
          </a:r>
          <a:r>
            <a:rPr lang="hr-HR" sz="2400" kern="1200" dirty="0"/>
            <a:t> – “kap koja je prelila čašu” </a:t>
          </a:r>
          <a:endParaRPr lang="en-US" sz="2400" kern="1200" dirty="0"/>
        </a:p>
      </dsp:txBody>
      <dsp:txXfrm>
        <a:off x="0" y="961140"/>
        <a:ext cx="4869656" cy="946283"/>
      </dsp:txXfrm>
    </dsp:sp>
    <dsp:sp modelId="{D8367B80-7C83-43CA-B05D-0073CAB040AA}">
      <dsp:nvSpPr>
        <dsp:cNvPr id="0" name=""/>
        <dsp:cNvSpPr/>
      </dsp:nvSpPr>
      <dsp:spPr>
        <a:xfrm>
          <a:off x="0" y="1914525"/>
          <a:ext cx="4869656" cy="94628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Tijek</a:t>
          </a:r>
          <a:r>
            <a:rPr lang="hr-HR" sz="2400" kern="1200" dirty="0"/>
            <a:t> je slijed povijesnog događaja u vremenu</a:t>
          </a:r>
          <a:r>
            <a:rPr lang="en-US" sz="2400" kern="1200" dirty="0"/>
            <a:t>.</a:t>
          </a:r>
        </a:p>
      </dsp:txBody>
      <dsp:txXfrm>
        <a:off x="0" y="1914525"/>
        <a:ext cx="4869656" cy="946283"/>
      </dsp:txXfrm>
    </dsp:sp>
    <dsp:sp modelId="{1683CA83-70F2-4EE4-8E00-0B8A0B53763B}">
      <dsp:nvSpPr>
        <dsp:cNvPr id="0" name=""/>
        <dsp:cNvSpPr/>
      </dsp:nvSpPr>
      <dsp:spPr>
        <a:xfrm>
          <a:off x="0" y="2882112"/>
          <a:ext cx="4869656" cy="94628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Posljedice</a:t>
          </a:r>
          <a:r>
            <a:rPr lang="hr-HR" sz="2400" kern="1200" dirty="0"/>
            <a:t> su događaji koji su se zbili nakon nekog povijesnog događaja</a:t>
          </a:r>
          <a:r>
            <a:rPr lang="en-US" sz="2400" kern="1200" dirty="0"/>
            <a:t>.</a:t>
          </a:r>
        </a:p>
      </dsp:txBody>
      <dsp:txXfrm>
        <a:off x="0" y="2882112"/>
        <a:ext cx="4869656" cy="9462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61A3B-AFEB-479A-AB7B-8C2F2D160BA4}">
      <dsp:nvSpPr>
        <dsp:cNvPr id="0" name=""/>
        <dsp:cNvSpPr/>
      </dsp:nvSpPr>
      <dsp:spPr>
        <a:xfrm>
          <a:off x="0" y="9534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4D1DA-B318-48FB-8186-0FAF3C9D6C8D}">
      <dsp:nvSpPr>
        <dsp:cNvPr id="0" name=""/>
        <dsp:cNvSpPr/>
      </dsp:nvSpPr>
      <dsp:spPr>
        <a:xfrm>
          <a:off x="0" y="0"/>
          <a:ext cx="4869656" cy="191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Kad učite o prošlosti uvijek je važno znati vrijeme (</a:t>
          </a:r>
          <a:r>
            <a:rPr lang="hr-HR" sz="2900" i="1" kern="1200" dirty="0"/>
            <a:t>kad se nešto dogodilo</a:t>
          </a:r>
          <a:r>
            <a:rPr lang="hr-HR" sz="2900" kern="1200" dirty="0"/>
            <a:t>) i mjesto (</a:t>
          </a:r>
          <a:r>
            <a:rPr lang="hr-HR" sz="2900" i="1" kern="1200" dirty="0"/>
            <a:t>gdje</a:t>
          </a:r>
          <a:r>
            <a:rPr lang="hr-HR" sz="2900" kern="1200" dirty="0"/>
            <a:t> </a:t>
          </a:r>
          <a:r>
            <a:rPr lang="hr-HR" sz="2900" i="1" kern="1200" dirty="0"/>
            <a:t>se nešto dogodilo</a:t>
          </a:r>
          <a:r>
            <a:rPr lang="hr-HR" sz="2900" kern="1200" dirty="0"/>
            <a:t>)</a:t>
          </a:r>
          <a:r>
            <a:rPr lang="en-US" sz="2900" kern="1200" dirty="0"/>
            <a:t>.</a:t>
          </a:r>
        </a:p>
      </dsp:txBody>
      <dsp:txXfrm>
        <a:off x="0" y="0"/>
        <a:ext cx="4869656" cy="1914525"/>
      </dsp:txXfrm>
    </dsp:sp>
    <dsp:sp modelId="{A3088EA2-3565-4DB7-9596-0CBCEC66845D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37050-3E42-4CFF-9DAA-441D38BC4C04}">
      <dsp:nvSpPr>
        <dsp:cNvPr id="0" name=""/>
        <dsp:cNvSpPr/>
      </dsp:nvSpPr>
      <dsp:spPr>
        <a:xfrm>
          <a:off x="0" y="1914525"/>
          <a:ext cx="4869656" cy="191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Povjesničari određuju mjesto i vrijeme događanja u povijesti i zato je važno naučiti kako računamo vrijeme</a:t>
          </a:r>
          <a:r>
            <a:rPr lang="en-US" sz="2900" kern="1200" dirty="0"/>
            <a:t>.</a:t>
          </a:r>
        </a:p>
      </dsp:txBody>
      <dsp:txXfrm>
        <a:off x="0" y="1914525"/>
        <a:ext cx="4869656" cy="19145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1CA33E-A90E-482A-A480-775A555CE055}">
      <dsp:nvSpPr>
        <dsp:cNvPr id="0" name=""/>
        <dsp:cNvSpPr/>
      </dsp:nvSpPr>
      <dsp:spPr>
        <a:xfrm>
          <a:off x="0" y="554409"/>
          <a:ext cx="488520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Stari su narodi na različite načine mjerili vrijeme i određivali svoju nultu </a:t>
          </a:r>
          <a:r>
            <a:rPr lang="hr-HR" sz="2800" kern="1200" dirty="0" smtClean="0"/>
            <a:t>godinu.</a:t>
          </a:r>
          <a:endParaRPr lang="en-US" sz="2800" kern="1200" dirty="0"/>
        </a:p>
      </dsp:txBody>
      <dsp:txXfrm>
        <a:off x="0" y="554409"/>
        <a:ext cx="4885203" cy="1559025"/>
      </dsp:txXfrm>
    </dsp:sp>
    <dsp:sp modelId="{3721E7DC-2910-4C2F-9D9D-F6F632FB1552}">
      <dsp:nvSpPr>
        <dsp:cNvPr id="0" name=""/>
        <dsp:cNvSpPr/>
      </dsp:nvSpPr>
      <dsp:spPr>
        <a:xfrm>
          <a:off x="0" y="2300634"/>
          <a:ext cx="4885203" cy="15590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Tako govorimo o rimskoj eri, grčkoj eri, židovskoj eri i </a:t>
          </a:r>
          <a:r>
            <a:rPr lang="hr-HR" sz="2800" kern="1200" dirty="0" err="1"/>
            <a:t>muslimanskoj</a:t>
          </a:r>
          <a:r>
            <a:rPr lang="hr-HR" sz="2800" kern="1200" dirty="0"/>
            <a:t> </a:t>
          </a:r>
          <a:r>
            <a:rPr lang="hr-HR" sz="2800" kern="1200" dirty="0" smtClean="0"/>
            <a:t>eri.</a:t>
          </a:r>
          <a:endParaRPr lang="en-US" sz="2800" kern="1200" dirty="0"/>
        </a:p>
      </dsp:txBody>
      <dsp:txXfrm>
        <a:off x="0" y="2300634"/>
        <a:ext cx="4885203" cy="15590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4.9.2019.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Astečki</a:t>
            </a:r>
            <a:r>
              <a:rPr lang="hr-HR" dirty="0"/>
              <a:t> kalendar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85811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egipatskog kalendara i Stonehenge spomenika.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34021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9649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4.9.2019.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Što </a:t>
            </a:r>
            <a:r>
              <a:rPr lang="hr-HR" sz="4000"/>
              <a:t>proučava </a:t>
            </a:r>
            <a:r>
              <a:rPr lang="hr-HR" sz="4000" smtClean="0"/>
              <a:t>povijest?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Uvod u povijest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3475159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1E82974-2358-4FEB-A637-E478E47B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567478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430401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Radni\Desktop\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832" y="1309062"/>
            <a:ext cx="7428149" cy="1890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24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D1A124A-1C2D-4903-894F-B6F9F656C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731"/>
          <a:stretch/>
        </p:blipFill>
        <p:spPr bwMode="auto">
          <a:xfrm>
            <a:off x="20" y="10"/>
            <a:ext cx="9143979" cy="5143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696991-43A9-45D6-AE1E-780D0F5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435462"/>
            <a:ext cx="3153102" cy="1007066"/>
          </a:xfrm>
        </p:spPr>
        <p:txBody>
          <a:bodyPr>
            <a:normAutofit/>
          </a:bodyPr>
          <a:lstStyle/>
          <a:p>
            <a:r>
              <a:rPr lang="hr-HR" dirty="0"/>
              <a:t>Era računala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715288" y="250285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2396F21-DE54-4977-9EF7-6D551F25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2563179"/>
            <a:ext cx="3444765" cy="196488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altLang="sr-Latn-RS" sz="2400" dirty="0"/>
              <a:t>Masovna uporaba računala sigurno je obilježila naše vrijeme.</a:t>
            </a:r>
          </a:p>
          <a:p>
            <a:pPr marL="0" indent="0">
              <a:buNone/>
            </a:pPr>
            <a:r>
              <a:rPr lang="hr-HR" altLang="sr-Latn-RS" sz="2400" dirty="0"/>
              <a:t>Zato često kažemo da živimo u eri računala</a:t>
            </a:r>
            <a:r>
              <a:rPr lang="en-US" altLang="sr-Latn-RS" sz="2400" dirty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135755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42A5316D-ED2F-4F89-B4B4-8D9240B1A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21915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2940164-361C-4BC2-A46E-7C0A3735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60" y="1729958"/>
            <a:ext cx="2057400" cy="205087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Povijesna razdoblja</a:t>
            </a: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="" xmlns:a16="http://schemas.microsoft.com/office/drawing/2014/main" id="{37D63304-678B-45FD-AFE6-06D857EEC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5" cy="5143500"/>
          </a:xfrm>
          <a:prstGeom prst="rect">
            <a:avLst/>
          </a:prstGeom>
        </p:spPr>
      </p:pic>
      <p:graphicFrame>
        <p:nvGraphicFramePr>
          <p:cNvPr id="7" name="Rezervirano mjesto sadržaja 2">
            <a:extLst>
              <a:ext uri="{FF2B5EF4-FFF2-40B4-BE49-F238E27FC236}">
                <a16:creationId xmlns="" xmlns:a16="http://schemas.microsoft.com/office/drawing/2014/main" id="{E6756975-8B51-4629-AA6E-677412098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1038839"/>
              </p:ext>
            </p:extLst>
          </p:nvPr>
        </p:nvGraphicFramePr>
        <p:xfrm>
          <a:off x="3549824" y="948294"/>
          <a:ext cx="5486400" cy="3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1553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257614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FDF60BA-DB12-4E44-A75C-F12CAF15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49933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Povijesna razdoblja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108647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Radni\Desktop\Razdob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20" y="2150854"/>
            <a:ext cx="7670074" cy="2183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79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DE2FA61-CD13-4554-A6DB-B98A6618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sz="4100"/>
              <a:t>Snalaženje u prostoru</a:t>
            </a:r>
          </a:p>
        </p:txBody>
      </p:sp>
      <p:pic>
        <p:nvPicPr>
          <p:cNvPr id="6" name="Slika 5" descr="Slika na kojoj se prikazuje tekst, zgrada, staro, knjiga&#10;&#10;Opis je automatski generiran">
            <a:extLst>
              <a:ext uri="{FF2B5EF4-FFF2-40B4-BE49-F238E27FC236}">
                <a16:creationId xmlns="" xmlns:a16="http://schemas.microsoft.com/office/drawing/2014/main" id="{AD273FA8-A41B-4E56-BC20-B1AB5688D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99" r="4189"/>
          <a:stretch/>
        </p:blipFill>
        <p:spPr>
          <a:xfrm>
            <a:off x="-22791" y="10"/>
            <a:ext cx="3632743" cy="5143490"/>
          </a:xfrm>
          <a:prstGeom prst="rect">
            <a:avLst/>
          </a:prstGeom>
          <a:effectLst/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C8C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Rezervirano mjesto sadržaja 2">
            <a:extLst>
              <a:ext uri="{FF2B5EF4-FFF2-40B4-BE49-F238E27FC236}">
                <a16:creationId xmlns="" xmlns:a16="http://schemas.microsoft.com/office/drawing/2014/main" id="{FA0DABFA-0B59-489C-A722-33CBDB088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9100348"/>
              </p:ext>
            </p:extLst>
          </p:nvPr>
        </p:nvGraphicFramePr>
        <p:xfrm>
          <a:off x="4030848" y="1790086"/>
          <a:ext cx="4939867" cy="283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3606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82B2058-7CB0-4BD8-8A5D-80753C65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862067" cy="3697685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accent1"/>
                </a:solidFill>
              </a:rPr>
              <a:t>UPAMTIMO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8E59620-2324-41BC-B409-50C8711C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1068550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2400" dirty="0"/>
              <a:t>Uzrok, povod, tijek i posljedica</a:t>
            </a:r>
          </a:p>
          <a:p>
            <a:r>
              <a:rPr lang="hr-HR" sz="2400" dirty="0"/>
              <a:t>Vrijeme i mjesto događaja</a:t>
            </a:r>
          </a:p>
          <a:p>
            <a:r>
              <a:rPr lang="hr-HR" sz="2400" dirty="0"/>
              <a:t>Kalendar</a:t>
            </a:r>
          </a:p>
          <a:p>
            <a:r>
              <a:rPr lang="hr-HR" sz="2400" dirty="0"/>
              <a:t>Era</a:t>
            </a:r>
          </a:p>
          <a:p>
            <a:r>
              <a:rPr lang="hr-HR" sz="2400" dirty="0"/>
              <a:t>Crta (lenta) vremena</a:t>
            </a:r>
          </a:p>
          <a:p>
            <a:r>
              <a:rPr lang="hr-HR" sz="2400" dirty="0"/>
              <a:t>Povijesna razdoblja</a:t>
            </a:r>
          </a:p>
          <a:p>
            <a:r>
              <a:rPr lang="hr-HR" sz="2400" dirty="0"/>
              <a:t>Povijesni zemljovid</a:t>
            </a:r>
          </a:p>
          <a:p>
            <a:r>
              <a:rPr lang="hr-HR" sz="2400" dirty="0"/>
              <a:t>Atlas 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="" xmlns:p14="http://schemas.microsoft.com/office/powerpoint/2010/main" val="83220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BCB5FD6-77B9-4AE8-82C6-98C468C3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Ponavljanje</a:t>
            </a: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="" xmlns:a16="http://schemas.microsoft.com/office/drawing/2014/main" id="{4FF25455-4F67-473D-A583-E9325539D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0726471"/>
              </p:ext>
            </p:extLst>
          </p:nvPr>
        </p:nvGraphicFramePr>
        <p:xfrm>
          <a:off x="3459652" y="828038"/>
          <a:ext cx="5501691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3772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2C3AA9C-92C9-4DAE-A30A-1AF753E3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Što proučava povijest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6D1290FB-541B-42A6-809C-A59AE6AB1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7601092"/>
              </p:ext>
            </p:extLst>
          </p:nvPr>
        </p:nvGraphicFramePr>
        <p:xfrm>
          <a:off x="3805152" y="10685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520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03DA830-E59D-4392-8BD3-3D4C16E3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Povijesni događaj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1858A55C-292B-44C6-80BD-9CFA66FD4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4091894"/>
              </p:ext>
            </p:extLst>
          </p:nvPr>
        </p:nvGraphicFramePr>
        <p:xfrm>
          <a:off x="3767034" y="94829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60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C8CB695-9616-4B96-AD82-8932D587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Snalaženje u vremenu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402929A8-8845-4805-85C9-3B33896B2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0085268"/>
              </p:ext>
            </p:extLst>
          </p:nvPr>
        </p:nvGraphicFramePr>
        <p:xfrm>
          <a:off x="3777184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1099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4EC5C94-441C-4056-820F-1EABFD7F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71949"/>
            <a:ext cx="4987224" cy="125745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Snalaženje u vremenu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4FC865E-BBC0-473A-870F-B074F62D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828800"/>
            <a:ext cx="3845272" cy="28390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dirty="0"/>
              <a:t>Čovjek je morao početi brojiti godine i računati vrijeme</a:t>
            </a:r>
            <a:r>
              <a:rPr lang="en-US" altLang="sr-Latn-RS" dirty="0"/>
              <a:t> (t</a:t>
            </a:r>
            <a:r>
              <a:rPr lang="hr-HR" altLang="sr-Latn-RS" dirty="0"/>
              <a:t>ako su nastali prvi kalendari</a:t>
            </a:r>
            <a:r>
              <a:rPr lang="en-US" altLang="sr-Latn-RS" dirty="0"/>
              <a:t>).</a:t>
            </a:r>
            <a:endParaRPr lang="hr-HR" altLang="sr-Latn-RS" dirty="0"/>
          </a:p>
          <a:p>
            <a:pPr>
              <a:lnSpc>
                <a:spcPct val="90000"/>
              </a:lnSpc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8424042-89D5-4041-A37D-7B3D1444D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2" r="205" b="-4"/>
          <a:stretch/>
        </p:blipFill>
        <p:spPr bwMode="auto">
          <a:xfrm>
            <a:off x="5077533" y="647654"/>
            <a:ext cx="4096293" cy="418337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804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97661" y="21028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3163BAD-C2F6-4DBF-A956-23D325E3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325158"/>
            <a:ext cx="8354890" cy="697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>
                <a:solidFill>
                  <a:srgbClr val="FFFFFF"/>
                </a:solidFill>
              </a:rPr>
              <a:t>Kalendari</a:t>
            </a:r>
            <a:endParaRPr lang="en-US" sz="41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72558" y="114171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rava, nebo, na otvorenom, zgrada&#10;&#10;Opis je automatski generiran">
            <a:extLst>
              <a:ext uri="{FF2B5EF4-FFF2-40B4-BE49-F238E27FC236}">
                <a16:creationId xmlns="" xmlns:a16="http://schemas.microsoft.com/office/drawing/2014/main" id="{A9042CC7-ABFA-4066-BFF2-65FD7F2CA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1708350"/>
            <a:ext cx="3971162" cy="29982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87208" y="194762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zgrada, građevinski materijal&#10;&#10;Opis je automatski generiran">
            <a:extLst>
              <a:ext uri="{FF2B5EF4-FFF2-40B4-BE49-F238E27FC236}">
                <a16:creationId xmlns="" xmlns:a16="http://schemas.microsoft.com/office/drawing/2014/main" id="{4C868993-E7D6-4F97-AD13-304EDAE2D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" y="1841780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42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BD0D2C7-57CD-4294-BB66-6C6E8BB4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Snalaženje u vremenu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0BC1343-1F76-4BA0-A8B9-4D641CC3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altLang="sr-Latn-RS" sz="2400" dirty="0"/>
              <a:t>Kao početak vremena obično se uzima neki važan događaj</a:t>
            </a:r>
            <a:r>
              <a:rPr lang="en-US" altLang="sr-Latn-RS" sz="2400" dirty="0"/>
              <a:t>.</a:t>
            </a:r>
            <a:endParaRPr lang="hr-HR" altLang="sr-Latn-RS" sz="2400" dirty="0"/>
          </a:p>
          <a:p>
            <a:r>
              <a:rPr lang="hr-HR" altLang="sr-Latn-RS" sz="2400" dirty="0"/>
              <a:t>Tako su nastale ere</a:t>
            </a:r>
            <a:r>
              <a:rPr lang="en-US" altLang="sr-Latn-RS" sz="2400" dirty="0"/>
              <a:t>.</a:t>
            </a:r>
            <a:endParaRPr lang="hr-HR" altLang="sr-Latn-RS" sz="2400" dirty="0"/>
          </a:p>
          <a:p>
            <a:r>
              <a:rPr lang="hr-HR" altLang="sr-Latn-RS" sz="2400" dirty="0"/>
              <a:t>Različiti narodi u prošlosti su za početak svoje ere birali različite događaje</a:t>
            </a:r>
            <a:r>
              <a:rPr lang="en-US" altLang="sr-Latn-RS" sz="2400" dirty="0"/>
              <a:t>.</a:t>
            </a:r>
            <a:endParaRPr lang="hr-HR" altLang="sr-Latn-RS" sz="24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="" xmlns:p14="http://schemas.microsoft.com/office/powerpoint/2010/main" val="293816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1AEB8A9-B768-4E30-BA55-D919E6687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500" y="-1"/>
            <a:ext cx="3052451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92F428-5821-4D93-A02D-3119415F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80060"/>
            <a:ext cx="2322320" cy="4209927"/>
          </a:xfrm>
        </p:spPr>
        <p:txBody>
          <a:bodyPr anchor="ctr">
            <a:normAutofit/>
          </a:bodyPr>
          <a:lstStyle/>
          <a:p>
            <a:r>
              <a:rPr lang="hr-HR" sz="3700">
                <a:solidFill>
                  <a:srgbClr val="FFFFFF"/>
                </a:solidFill>
              </a:rPr>
              <a:t>Snalaženje u vremenu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89B8A33-387A-4DDB-BA37-8FE7AE40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020" y="888166"/>
            <a:ext cx="5666324" cy="1863663"/>
          </a:xfrm>
        </p:spPr>
        <p:txBody>
          <a:bodyPr anchor="ctr">
            <a:normAutofit fontScale="70000" lnSpcReduction="20000"/>
          </a:bodyPr>
          <a:lstStyle/>
          <a:p>
            <a:r>
              <a:rPr lang="hr-HR" altLang="sr-Latn-RS" sz="3100" dirty="0"/>
              <a:t>Godine nakon i prije Kristova rođenja ne broje se na isti način.</a:t>
            </a:r>
          </a:p>
          <a:p>
            <a:r>
              <a:rPr lang="hr-HR" altLang="sr-Latn-RS" sz="3100" dirty="0"/>
              <a:t>Godine prije njegova rođenja broje se </a:t>
            </a:r>
            <a:r>
              <a:rPr lang="hr-HR" altLang="sr-Latn-RS" sz="3100" dirty="0" smtClean="0"/>
              <a:t>unatrag. </a:t>
            </a:r>
            <a:endParaRPr lang="hr-HR" altLang="sr-Latn-RS" sz="3100" dirty="0"/>
          </a:p>
          <a:p>
            <a:r>
              <a:rPr lang="hr-HR" altLang="sr-Latn-RS" sz="3100" dirty="0" smtClean="0"/>
              <a:t>Crte ili lente </a:t>
            </a:r>
            <a:r>
              <a:rPr lang="hr-HR" altLang="sr-Latn-RS" sz="3100" dirty="0"/>
              <a:t>vremena najlakši su prikaz računanja </a:t>
            </a:r>
            <a:r>
              <a:rPr lang="hr-HR" altLang="sr-Latn-RS" sz="3100" dirty="0" smtClean="0"/>
              <a:t>godina.</a:t>
            </a:r>
            <a:endParaRPr lang="hr-HR" altLang="sr-Latn-RS" sz="3100" dirty="0"/>
          </a:p>
          <a:p>
            <a:endParaRPr lang="hr-HR" sz="1500" dirty="0"/>
          </a:p>
        </p:txBody>
      </p:sp>
      <p:pic>
        <p:nvPicPr>
          <p:cNvPr id="1026" name="Picture 2" descr="C:\Radni\Desktop\L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312" y="2932518"/>
            <a:ext cx="5614132" cy="176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79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624DB7E-680C-4DA0-BFCB-A5D81645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Ere</a:t>
            </a:r>
          </a:p>
        </p:txBody>
      </p:sp>
      <p:graphicFrame>
        <p:nvGraphicFramePr>
          <p:cNvPr id="7" name="Rezervirano mjesto sadržaja 4">
            <a:extLst>
              <a:ext uri="{FF2B5EF4-FFF2-40B4-BE49-F238E27FC236}">
                <a16:creationId xmlns="" xmlns:a16="http://schemas.microsoft.com/office/drawing/2014/main" id="{9323E72D-A538-4026-B76F-A11023222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5422545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0859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CFA47B2891BD49957C86654C0F0DDA" ma:contentTypeVersion="8" ma:contentTypeDescription="Create a new document." ma:contentTypeScope="" ma:versionID="f0524fe96b272a68b8f03ebb2e3b1e08">
  <xsd:schema xmlns:xsd="http://www.w3.org/2001/XMLSchema" xmlns:xs="http://www.w3.org/2001/XMLSchema" xmlns:p="http://schemas.microsoft.com/office/2006/metadata/properties" xmlns:ns3="16cdc9ad-9208-48ec-9592-3386a0906463" targetNamespace="http://schemas.microsoft.com/office/2006/metadata/properties" ma:root="true" ma:fieldsID="f028c318087bd71723294016cc8ebe69" ns3:_="">
    <xsd:import namespace="16cdc9ad-9208-48ec-9592-3386a09064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dc9ad-9208-48ec-9592-3386a090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80E3F2-21C4-401D-90CD-014B92D50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dc9ad-9208-48ec-9592-3386a0906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06E74-1CA6-4A65-B7E7-5FA393B5B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4D0BA4-C38C-49DD-BEE9-030993796DD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403</Words>
  <Application>Microsoft Office PowerPoint</Application>
  <PresentationFormat>On-screen Show (16:9)</PresentationFormat>
  <Paragraphs>60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Što proučava povijest?</vt:lpstr>
      <vt:lpstr>Što proučava povijest</vt:lpstr>
      <vt:lpstr>Povijesni događaj</vt:lpstr>
      <vt:lpstr>Snalaženje u vremenu</vt:lpstr>
      <vt:lpstr>Snalaženje u vremenu</vt:lpstr>
      <vt:lpstr>Kalendari</vt:lpstr>
      <vt:lpstr>Snalaženje u vremenu</vt:lpstr>
      <vt:lpstr>Snalaženje u vremenu</vt:lpstr>
      <vt:lpstr>Ere</vt:lpstr>
      <vt:lpstr>Ere</vt:lpstr>
      <vt:lpstr>Era računala</vt:lpstr>
      <vt:lpstr>Povijesna razdoblja</vt:lpstr>
      <vt:lpstr>Povijesna razdoblja</vt:lpstr>
      <vt:lpstr>Snalaženje u prostoru</vt:lpstr>
      <vt:lpstr>UPAMTIMO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Što proučava povijest</dc:title>
  <dc:creator>ivan.cuzic1@skole.hr</dc:creator>
  <cp:lastModifiedBy>dvukelic</cp:lastModifiedBy>
  <cp:revision>5</cp:revision>
  <dcterms:created xsi:type="dcterms:W3CDTF">2019-09-02T20:12:42Z</dcterms:created>
  <dcterms:modified xsi:type="dcterms:W3CDTF">2019-09-04T07:49:21Z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0x01010035CFA47B2891BD49957C86654C0F0DDA</vt:lpwstr>
  </property>
</Properties>
</file>